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9" r:id="rId4"/>
    <p:sldMasterId id="2147483671" r:id="rId5"/>
  </p:sldMasterIdLst>
  <p:notesMasterIdLst>
    <p:notesMasterId r:id="rId103"/>
  </p:notesMasterIdLst>
  <p:sldIdLst>
    <p:sldId id="282" r:id="rId6"/>
    <p:sldId id="309" r:id="rId7"/>
    <p:sldId id="419" r:id="rId8"/>
    <p:sldId id="367" r:id="rId9"/>
    <p:sldId id="418" r:id="rId10"/>
    <p:sldId id="361" r:id="rId11"/>
    <p:sldId id="359" r:id="rId12"/>
    <p:sldId id="360" r:id="rId13"/>
    <p:sldId id="362" r:id="rId14"/>
    <p:sldId id="317" r:id="rId15"/>
    <p:sldId id="316" r:id="rId16"/>
    <p:sldId id="369" r:id="rId17"/>
    <p:sldId id="397" r:id="rId18"/>
    <p:sldId id="310" r:id="rId19"/>
    <p:sldId id="318" r:id="rId20"/>
    <p:sldId id="319" r:id="rId21"/>
    <p:sldId id="320" r:id="rId22"/>
    <p:sldId id="321" r:id="rId23"/>
    <p:sldId id="322" r:id="rId24"/>
    <p:sldId id="324" r:id="rId25"/>
    <p:sldId id="325" r:id="rId26"/>
    <p:sldId id="326" r:id="rId27"/>
    <p:sldId id="353" r:id="rId28"/>
    <p:sldId id="354" r:id="rId29"/>
    <p:sldId id="355" r:id="rId30"/>
    <p:sldId id="323" r:id="rId31"/>
    <p:sldId id="328" r:id="rId32"/>
    <p:sldId id="357" r:id="rId33"/>
    <p:sldId id="340" r:id="rId34"/>
    <p:sldId id="341" r:id="rId35"/>
    <p:sldId id="351" r:id="rId36"/>
    <p:sldId id="342" r:id="rId37"/>
    <p:sldId id="331" r:id="rId38"/>
    <p:sldId id="363" r:id="rId39"/>
    <p:sldId id="364" r:id="rId40"/>
    <p:sldId id="343" r:id="rId41"/>
    <p:sldId id="344" r:id="rId42"/>
    <p:sldId id="416" r:id="rId43"/>
    <p:sldId id="415" r:id="rId44"/>
    <p:sldId id="335" r:id="rId45"/>
    <p:sldId id="332" r:id="rId46"/>
    <p:sldId id="345" r:id="rId47"/>
    <p:sldId id="336" r:id="rId48"/>
    <p:sldId id="346" r:id="rId49"/>
    <p:sldId id="333" r:id="rId50"/>
    <p:sldId id="349" r:id="rId51"/>
    <p:sldId id="334" r:id="rId52"/>
    <p:sldId id="347" r:id="rId53"/>
    <p:sldId id="348" r:id="rId54"/>
    <p:sldId id="327" r:id="rId55"/>
    <p:sldId id="337" r:id="rId56"/>
    <p:sldId id="420" r:id="rId57"/>
    <p:sldId id="350" r:id="rId58"/>
    <p:sldId id="378" r:id="rId59"/>
    <p:sldId id="371" r:id="rId60"/>
    <p:sldId id="377" r:id="rId61"/>
    <p:sldId id="379" r:id="rId62"/>
    <p:sldId id="380" r:id="rId63"/>
    <p:sldId id="376" r:id="rId64"/>
    <p:sldId id="381" r:id="rId65"/>
    <p:sldId id="382" r:id="rId66"/>
    <p:sldId id="365" r:id="rId67"/>
    <p:sldId id="372" r:id="rId68"/>
    <p:sldId id="373" r:id="rId69"/>
    <p:sldId id="374" r:id="rId70"/>
    <p:sldId id="375" r:id="rId71"/>
    <p:sldId id="389" r:id="rId72"/>
    <p:sldId id="383" r:id="rId73"/>
    <p:sldId id="387" r:id="rId74"/>
    <p:sldId id="388" r:id="rId75"/>
    <p:sldId id="403" r:id="rId76"/>
    <p:sldId id="404" r:id="rId77"/>
    <p:sldId id="384" r:id="rId78"/>
    <p:sldId id="385" r:id="rId79"/>
    <p:sldId id="399" r:id="rId80"/>
    <p:sldId id="400" r:id="rId81"/>
    <p:sldId id="398" r:id="rId82"/>
    <p:sldId id="390" r:id="rId83"/>
    <p:sldId id="405" r:id="rId84"/>
    <p:sldId id="408" r:id="rId85"/>
    <p:sldId id="407" r:id="rId86"/>
    <p:sldId id="406" r:id="rId87"/>
    <p:sldId id="393" r:id="rId88"/>
    <p:sldId id="409" r:id="rId89"/>
    <p:sldId id="410" r:id="rId90"/>
    <p:sldId id="394" r:id="rId91"/>
    <p:sldId id="411" r:id="rId92"/>
    <p:sldId id="414" r:id="rId93"/>
    <p:sldId id="395" r:id="rId94"/>
    <p:sldId id="413" r:id="rId95"/>
    <p:sldId id="396" r:id="rId96"/>
    <p:sldId id="401" r:id="rId97"/>
    <p:sldId id="352" r:id="rId98"/>
    <p:sldId id="338" r:id="rId99"/>
    <p:sldId id="356" r:id="rId100"/>
    <p:sldId id="339" r:id="rId101"/>
    <p:sldId id="368" r:id="rId10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48"/>
    <a:srgbClr val="B5BD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EE87B-FD1C-E0B1-F6F0-E41DD3B651DD}" v="724" dt="2024-10-28T10:58:59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font" Target="fonts/font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5/10/relationships/revisionInfo" Target="revisionInfo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a Matthews (QIB)" userId="S::matthews@nbi.ac.uk::fca4ec38-74e4-4d95-9adf-cc3fa5a63726" providerId="AD" clId="Web-{06FF08E3-731E-E3B0-CEDE-16792B8AE655}"/>
    <pc:docChg chg="addSld delSld modSld sldOrd addMainMaster">
      <pc:chgData name="Michaela Matthews (QIB)" userId="S::matthews@nbi.ac.uk::fca4ec38-74e4-4d95-9adf-cc3fa5a63726" providerId="AD" clId="Web-{06FF08E3-731E-E3B0-CEDE-16792B8AE655}" dt="2023-04-12T12:29:20.633" v="441"/>
      <pc:docMkLst>
        <pc:docMk/>
      </pc:docMkLst>
      <pc:sldChg chg="modSp">
        <pc:chgData name="Michaela Matthews (QIB)" userId="S::matthews@nbi.ac.uk::fca4ec38-74e4-4d95-9adf-cc3fa5a63726" providerId="AD" clId="Web-{06FF08E3-731E-E3B0-CEDE-16792B8AE655}" dt="2023-04-12T10:10:30.746" v="406" actId="20577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06FF08E3-731E-E3B0-CEDE-16792B8AE655}" dt="2023-04-12T10:10:30.746" v="406" actId="20577"/>
          <ac:spMkLst>
            <pc:docMk/>
            <pc:sldMk cId="4062087986" sldId="282"/>
            <ac:spMk id="4" creationId="{946AD241-85BE-4A2B-B78F-D2C1E55B11C6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10:10:27.058" v="405" actId="20577"/>
          <ac:spMkLst>
            <pc:docMk/>
            <pc:sldMk cId="4062087986" sldId="282"/>
            <ac:spMk id="5" creationId="{02B6DA99-1866-4C8E-979F-74C92A72B8A0}"/>
          </ac:spMkLst>
        </pc:spChg>
      </pc:sldChg>
      <pc:sldChg chg="addSp delSp modSp del mod modClrScheme chgLayout">
        <pc:chgData name="Michaela Matthews (QIB)" userId="S::matthews@nbi.ac.uk::fca4ec38-74e4-4d95-9adf-cc3fa5a63726" providerId="AD" clId="Web-{06FF08E3-731E-E3B0-CEDE-16792B8AE655}" dt="2023-04-12T10:11:05.840" v="412"/>
        <pc:sldMkLst>
          <pc:docMk/>
          <pc:sldMk cId="3377416216" sldId="293"/>
        </pc:sldMkLst>
        <pc:spChg chg="del mod">
          <ac:chgData name="Michaela Matthews (QIB)" userId="S::matthews@nbi.ac.uk::fca4ec38-74e4-4d95-9adf-cc3fa5a63726" providerId="AD" clId="Web-{06FF08E3-731E-E3B0-CEDE-16792B8AE655}" dt="2023-04-12T10:11:03.559" v="411"/>
          <ac:spMkLst>
            <pc:docMk/>
            <pc:sldMk cId="3377416216" sldId="293"/>
            <ac:spMk id="2" creationId="{B2E64BA4-D80F-BABB-FF34-14A8D951CD37}"/>
          </ac:spMkLst>
        </pc:spChg>
        <pc:spChg chg="mod ord">
          <ac:chgData name="Michaela Matthews (QIB)" userId="S::matthews@nbi.ac.uk::fca4ec38-74e4-4d95-9adf-cc3fa5a63726" providerId="AD" clId="Web-{06FF08E3-731E-E3B0-CEDE-16792B8AE655}" dt="2023-04-12T09:58:52.054" v="301"/>
          <ac:spMkLst>
            <pc:docMk/>
            <pc:sldMk cId="3377416216" sldId="293"/>
            <ac:spMk id="3" creationId="{E1E41623-5A2F-9142-BC5C-A193CE81C6C0}"/>
          </ac:spMkLst>
        </pc:spChg>
        <pc:spChg chg="del mod ord">
          <ac:chgData name="Michaela Matthews (QIB)" userId="S::matthews@nbi.ac.uk::fca4ec38-74e4-4d95-9adf-cc3fa5a63726" providerId="AD" clId="Web-{06FF08E3-731E-E3B0-CEDE-16792B8AE655}" dt="2023-04-12T10:01:18.480" v="352"/>
          <ac:spMkLst>
            <pc:docMk/>
            <pc:sldMk cId="3377416216" sldId="293"/>
            <ac:spMk id="4" creationId="{855F6930-ED2E-F948-A671-CBEBFC3FD15E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0:36.616" v="28"/>
          <ac:spMkLst>
            <pc:docMk/>
            <pc:sldMk cId="3377416216" sldId="293"/>
            <ac:spMk id="7" creationId="{1DD029D1-DF64-264E-8D39-5BD661145CBB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0:36.616" v="28"/>
          <ac:spMkLst>
            <pc:docMk/>
            <pc:sldMk cId="3377416216" sldId="293"/>
            <ac:spMk id="8" creationId="{B9E7C67F-EDF7-EFA0-C4B7-00BF811BBE97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0:36.616" v="28"/>
          <ac:spMkLst>
            <pc:docMk/>
            <pc:sldMk cId="3377416216" sldId="293"/>
            <ac:spMk id="9" creationId="{378D714D-DB31-EA7E-49DF-3123266DFB62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0:36.616" v="28"/>
          <ac:spMkLst>
            <pc:docMk/>
            <pc:sldMk cId="3377416216" sldId="293"/>
            <ac:spMk id="10" creationId="{EDC56BEE-BB3B-B57C-439E-59E529BC0F4F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0:36.616" v="28"/>
          <ac:spMkLst>
            <pc:docMk/>
            <pc:sldMk cId="3377416216" sldId="293"/>
            <ac:spMk id="11" creationId="{D697A559-8A3F-DE08-0DFB-8C43C7777AB2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41:47.182" v="175"/>
          <ac:spMkLst>
            <pc:docMk/>
            <pc:sldMk cId="3377416216" sldId="293"/>
            <ac:spMk id="13" creationId="{1DD029D1-DF64-264E-8D39-5BD661145CBB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41:47.182" v="174"/>
          <ac:spMkLst>
            <pc:docMk/>
            <pc:sldMk cId="3377416216" sldId="293"/>
            <ac:spMk id="14" creationId="{B9E7C67F-EDF7-EFA0-C4B7-00BF811BBE97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41:47.182" v="173"/>
          <ac:spMkLst>
            <pc:docMk/>
            <pc:sldMk cId="3377416216" sldId="293"/>
            <ac:spMk id="15" creationId="{378D714D-DB31-EA7E-49DF-3123266DFB62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41:47.182" v="172"/>
          <ac:spMkLst>
            <pc:docMk/>
            <pc:sldMk cId="3377416216" sldId="293"/>
            <ac:spMk id="16" creationId="{EDC56BEE-BB3B-B57C-439E-59E529BC0F4F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41:47.182" v="171"/>
          <ac:spMkLst>
            <pc:docMk/>
            <pc:sldMk cId="3377416216" sldId="293"/>
            <ac:spMk id="17" creationId="{D697A559-8A3F-DE08-0DFB-8C43C7777AB2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35:33.155" v="105"/>
          <ac:spMkLst>
            <pc:docMk/>
            <pc:sldMk cId="3377416216" sldId="293"/>
            <ac:spMk id="19" creationId="{4F3F2A6F-E923-7B59-CCEF-17E669F054E6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10:01:33.340" v="355" actId="1076"/>
          <ac:spMkLst>
            <pc:docMk/>
            <pc:sldMk cId="3377416216" sldId="293"/>
            <ac:spMk id="20" creationId="{B2C95142-B16F-FF4B-12E7-08552CE33654}"/>
          </ac:spMkLst>
        </pc:spChg>
        <pc:spChg chg="add del mod ord">
          <ac:chgData name="Michaela Matthews (QIB)" userId="S::matthews@nbi.ac.uk::fca4ec38-74e4-4d95-9adf-cc3fa5a63726" providerId="AD" clId="Web-{06FF08E3-731E-E3B0-CEDE-16792B8AE655}" dt="2023-04-12T09:59:05.601" v="306"/>
          <ac:spMkLst>
            <pc:docMk/>
            <pc:sldMk cId="3377416216" sldId="293"/>
            <ac:spMk id="21" creationId="{0F470580-090B-68D7-0503-5B1C9E2131A1}"/>
          </ac:spMkLst>
        </pc:spChg>
        <pc:spChg chg="add del mod ord">
          <ac:chgData name="Michaela Matthews (QIB)" userId="S::matthews@nbi.ac.uk::fca4ec38-74e4-4d95-9adf-cc3fa5a63726" providerId="AD" clId="Web-{06FF08E3-731E-E3B0-CEDE-16792B8AE655}" dt="2023-04-12T09:58:55.945" v="302"/>
          <ac:spMkLst>
            <pc:docMk/>
            <pc:sldMk cId="3377416216" sldId="293"/>
            <ac:spMk id="22" creationId="{D9DCD367-5C2E-E46F-DF68-9BBF0B49B430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10:01:18.480" v="352"/>
          <ac:spMkLst>
            <pc:docMk/>
            <pc:sldMk cId="3377416216" sldId="293"/>
            <ac:spMk id="24" creationId="{18ACB147-4878-4C37-D4BB-F556A2F70E28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6:26.159" v="270" actId="20577"/>
          <ac:spMkLst>
            <pc:docMk/>
            <pc:sldMk cId="3377416216" sldId="293"/>
            <ac:spMk id="473" creationId="{E7F0ED7F-6072-BE4E-9CD4-9C10DA0B327C}"/>
          </ac:spMkLst>
        </pc:spChg>
        <pc:grpChg chg="add del mod">
          <ac:chgData name="Michaela Matthews (QIB)" userId="S::matthews@nbi.ac.uk::fca4ec38-74e4-4d95-9adf-cc3fa5a63726" providerId="AD" clId="Web-{06FF08E3-731E-E3B0-CEDE-16792B8AE655}" dt="2023-04-12T09:59:19.024" v="308" actId="1076"/>
          <ac:grpSpMkLst>
            <pc:docMk/>
            <pc:sldMk cId="3377416216" sldId="293"/>
            <ac:grpSpMk id="18" creationId="{7E986B32-ED8E-0082-02F3-0757D7D070E7}"/>
          </ac:grpSpMkLst>
        </pc:grpChg>
        <pc:picChg chg="add del mod">
          <ac:chgData name="Michaela Matthews (QIB)" userId="S::matthews@nbi.ac.uk::fca4ec38-74e4-4d95-9adf-cc3fa5a63726" providerId="AD" clId="Web-{06FF08E3-731E-E3B0-CEDE-16792B8AE655}" dt="2023-04-12T09:30:16.975" v="8"/>
          <ac:picMkLst>
            <pc:docMk/>
            <pc:sldMk cId="3377416216" sldId="293"/>
            <ac:picMk id="5" creationId="{F99D06D6-B90A-13CE-69EF-75526983A5B2}"/>
          </ac:picMkLst>
        </pc:picChg>
        <pc:picChg chg="add del mod">
          <ac:chgData name="Michaela Matthews (QIB)" userId="S::matthews@nbi.ac.uk::fca4ec38-74e4-4d95-9adf-cc3fa5a63726" providerId="AD" clId="Web-{06FF08E3-731E-E3B0-CEDE-16792B8AE655}" dt="2023-04-12T09:30:36.616" v="28"/>
          <ac:picMkLst>
            <pc:docMk/>
            <pc:sldMk cId="3377416216" sldId="293"/>
            <ac:picMk id="6" creationId="{ABD2E16F-EF53-E5B1-3815-30C307571682}"/>
          </ac:picMkLst>
        </pc:picChg>
        <pc:picChg chg="add mod">
          <ac:chgData name="Michaela Matthews (QIB)" userId="S::matthews@nbi.ac.uk::fca4ec38-74e4-4d95-9adf-cc3fa5a63726" providerId="AD" clId="Web-{06FF08E3-731E-E3B0-CEDE-16792B8AE655}" dt="2023-04-12T09:30:43.366" v="30" actId="1076"/>
          <ac:picMkLst>
            <pc:docMk/>
            <pc:sldMk cId="3377416216" sldId="293"/>
            <ac:picMk id="12" creationId="{ABD2E16F-EF53-E5B1-3815-30C307571682}"/>
          </ac:picMkLst>
        </pc:picChg>
      </pc:sldChg>
      <pc:sldChg chg="addSp delSp modSp">
        <pc:chgData name="Michaela Matthews (QIB)" userId="S::matthews@nbi.ac.uk::fca4ec38-74e4-4d95-9adf-cc3fa5a63726" providerId="AD" clId="Web-{06FF08E3-731E-E3B0-CEDE-16792B8AE655}" dt="2023-04-12T12:29:20.633" v="441"/>
        <pc:sldMkLst>
          <pc:docMk/>
          <pc:sldMk cId="1097802989" sldId="294"/>
        </pc:sldMkLst>
        <pc:spChg chg="del mod">
          <ac:chgData name="Michaela Matthews (QIB)" userId="S::matthews@nbi.ac.uk::fca4ec38-74e4-4d95-9adf-cc3fa5a63726" providerId="AD" clId="Web-{06FF08E3-731E-E3B0-CEDE-16792B8AE655}" dt="2023-04-12T09:59:57.150" v="314"/>
          <ac:spMkLst>
            <pc:docMk/>
            <pc:sldMk cId="1097802989" sldId="294"/>
            <ac:spMk id="7" creationId="{2D719E6C-3F40-C6D7-E725-176C33CBF9AE}"/>
          </ac:spMkLst>
        </pc:spChg>
        <pc:spChg chg="del mod">
          <ac:chgData name="Michaela Matthews (QIB)" userId="S::matthews@nbi.ac.uk::fca4ec38-74e4-4d95-9adf-cc3fa5a63726" providerId="AD" clId="Web-{06FF08E3-731E-E3B0-CEDE-16792B8AE655}" dt="2023-04-12T09:59:46.571" v="312"/>
          <ac:spMkLst>
            <pc:docMk/>
            <pc:sldMk cId="1097802989" sldId="294"/>
            <ac:spMk id="9" creationId="{C2ED5814-DC5D-4F97-E66C-1D25ADC98E4A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09:59:48.915" v="313"/>
          <ac:spMkLst>
            <pc:docMk/>
            <pc:sldMk cId="1097802989" sldId="294"/>
            <ac:spMk id="10" creationId="{6356B273-5F10-3375-5CF1-9A9B9AF098F8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7:00.207" v="279" actId="20577"/>
          <ac:spMkLst>
            <pc:docMk/>
            <pc:sldMk cId="1097802989" sldId="294"/>
            <ac:spMk id="11" creationId="{A4CF38CB-E2E6-4655-B599-4DA74AED3696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10:00:00.947" v="317"/>
          <ac:spMkLst>
            <pc:docMk/>
            <pc:sldMk cId="1097802989" sldId="294"/>
            <ac:spMk id="13" creationId="{CB1E85C0-2714-759C-3DD2-06CC74C06CC6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10:01:03.027" v="350" actId="20577"/>
          <ac:spMkLst>
            <pc:docMk/>
            <pc:sldMk cId="1097802989" sldId="294"/>
            <ac:spMk id="15" creationId="{69B9FE91-2038-E290-78B0-F4D7F8B8AF35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10:00:13.681" v="319" actId="1076"/>
          <ac:spMkLst>
            <pc:docMk/>
            <pc:sldMk cId="1097802989" sldId="294"/>
            <ac:spMk id="17" creationId="{EA6D751B-B81F-C83F-8403-AB5DA61F79D7}"/>
          </ac:spMkLst>
        </pc:spChg>
        <pc:picChg chg="mod">
          <ac:chgData name="Michaela Matthews (QIB)" userId="S::matthews@nbi.ac.uk::fca4ec38-74e4-4d95-9adf-cc3fa5a63726" providerId="AD" clId="Web-{06FF08E3-731E-E3B0-CEDE-16792B8AE655}" dt="2023-04-12T09:37:38.675" v="136" actId="1076"/>
          <ac:picMkLst>
            <pc:docMk/>
            <pc:sldMk cId="1097802989" sldId="294"/>
            <ac:picMk id="2" creationId="{5C5B32EE-B105-1CDD-E1EF-3B0F91A3C7F7}"/>
          </ac:picMkLst>
        </pc:picChg>
        <pc:picChg chg="add del mod">
          <ac:chgData name="Michaela Matthews (QIB)" userId="S::matthews@nbi.ac.uk::fca4ec38-74e4-4d95-9adf-cc3fa5a63726" providerId="AD" clId="Web-{06FF08E3-731E-E3B0-CEDE-16792B8AE655}" dt="2023-04-12T12:29:20.633" v="441"/>
          <ac:picMkLst>
            <pc:docMk/>
            <pc:sldMk cId="1097802989" sldId="294"/>
            <ac:picMk id="3" creationId="{40A76128-B35F-D91A-9B6A-B67F7DCFE28E}"/>
          </ac:picMkLst>
        </pc:picChg>
        <pc:picChg chg="add mod">
          <ac:chgData name="Michaela Matthews (QIB)" userId="S::matthews@nbi.ac.uk::fca4ec38-74e4-4d95-9adf-cc3fa5a63726" providerId="AD" clId="Web-{06FF08E3-731E-E3B0-CEDE-16792B8AE655}" dt="2023-04-12T09:37:41.315" v="137" actId="1076"/>
          <ac:picMkLst>
            <pc:docMk/>
            <pc:sldMk cId="1097802989" sldId="294"/>
            <ac:picMk id="4" creationId="{72055AF9-2C2E-2747-AE71-FFD4B32DE506}"/>
          </ac:picMkLst>
        </pc:picChg>
        <pc:picChg chg="add mod">
          <ac:chgData name="Michaela Matthews (QIB)" userId="S::matthews@nbi.ac.uk::fca4ec38-74e4-4d95-9adf-cc3fa5a63726" providerId="AD" clId="Web-{06FF08E3-731E-E3B0-CEDE-16792B8AE655}" dt="2023-04-12T09:37:42.706" v="138" actId="1076"/>
          <ac:picMkLst>
            <pc:docMk/>
            <pc:sldMk cId="1097802989" sldId="294"/>
            <ac:picMk id="5" creationId="{DD27F2D7-E764-C091-B950-4B870A455875}"/>
          </ac:picMkLst>
        </pc:picChg>
        <pc:picChg chg="add del mod">
          <ac:chgData name="Michaela Matthews (QIB)" userId="S::matthews@nbi.ac.uk::fca4ec38-74e4-4d95-9adf-cc3fa5a63726" providerId="AD" clId="Web-{06FF08E3-731E-E3B0-CEDE-16792B8AE655}" dt="2023-04-12T12:28:50.631" v="433"/>
          <ac:picMkLst>
            <pc:docMk/>
            <pc:sldMk cId="1097802989" sldId="294"/>
            <ac:picMk id="6" creationId="{0723D816-ACE5-3098-8D6B-B4370CFE1016}"/>
          </ac:picMkLst>
        </pc:picChg>
        <pc:picChg chg="add mod modCrop">
          <ac:chgData name="Michaela Matthews (QIB)" userId="S::matthews@nbi.ac.uk::fca4ec38-74e4-4d95-9adf-cc3fa5a63726" providerId="AD" clId="Web-{06FF08E3-731E-E3B0-CEDE-16792B8AE655}" dt="2023-04-12T12:29:13.210" v="440" actId="1076"/>
          <ac:picMkLst>
            <pc:docMk/>
            <pc:sldMk cId="1097802989" sldId="294"/>
            <ac:picMk id="7" creationId="{B5BCEFD6-B768-C1EB-7B0B-9C8D3E1F1547}"/>
          </ac:picMkLst>
        </pc:picChg>
      </pc:sldChg>
      <pc:sldChg chg="addSp delSp modSp mod modClrScheme chgLayout">
        <pc:chgData name="Michaela Matthews (QIB)" userId="S::matthews@nbi.ac.uk::fca4ec38-74e4-4d95-9adf-cc3fa5a63726" providerId="AD" clId="Web-{06FF08E3-731E-E3B0-CEDE-16792B8AE655}" dt="2023-04-12T10:03:02.217" v="387" actId="20577"/>
        <pc:sldMkLst>
          <pc:docMk/>
          <pc:sldMk cId="3901020184" sldId="295"/>
        </pc:sldMkLst>
        <pc:spChg chg="add del mod ord">
          <ac:chgData name="Michaela Matthews (QIB)" userId="S::matthews@nbi.ac.uk::fca4ec38-74e4-4d95-9adf-cc3fa5a63726" providerId="AD" clId="Web-{06FF08E3-731E-E3B0-CEDE-16792B8AE655}" dt="2023-04-12T09:51:31.010" v="189"/>
          <ac:spMkLst>
            <pc:docMk/>
            <pc:sldMk cId="3901020184" sldId="295"/>
            <ac:spMk id="2" creationId="{E5DAFACB-9770-FD70-CC7C-AC74A3AF4985}"/>
          </ac:spMkLst>
        </pc:spChg>
        <pc:spChg chg="mod ord">
          <ac:chgData name="Michaela Matthews (QIB)" userId="S::matthews@nbi.ac.uk::fca4ec38-74e4-4d95-9adf-cc3fa5a63726" providerId="AD" clId="Web-{06FF08E3-731E-E3B0-CEDE-16792B8AE655}" dt="2023-04-12T09:51:19.791" v="187"/>
          <ac:spMkLst>
            <pc:docMk/>
            <pc:sldMk cId="3901020184" sldId="295"/>
            <ac:spMk id="3" creationId="{E1E41623-5A2F-9142-BC5C-A193CE81C6C0}"/>
          </ac:spMkLst>
        </pc:spChg>
        <pc:spChg chg="del mod ord">
          <ac:chgData name="Michaela Matthews (QIB)" userId="S::matthews@nbi.ac.uk::fca4ec38-74e4-4d95-9adf-cc3fa5a63726" providerId="AD" clId="Web-{06FF08E3-731E-E3B0-CEDE-16792B8AE655}" dt="2023-04-12T09:51:24.917" v="188"/>
          <ac:spMkLst>
            <pc:docMk/>
            <pc:sldMk cId="3901020184" sldId="295"/>
            <ac:spMk id="4" creationId="{855F6930-ED2E-F948-A671-CBEBFC3FD15E}"/>
          </ac:spMkLst>
        </pc:spChg>
        <pc:spChg chg="add del mod ord">
          <ac:chgData name="Michaela Matthews (QIB)" userId="S::matthews@nbi.ac.uk::fca4ec38-74e4-4d95-9adf-cc3fa5a63726" providerId="AD" clId="Web-{06FF08E3-731E-E3B0-CEDE-16792B8AE655}" dt="2023-04-12T09:52:19.777" v="207"/>
          <ac:spMkLst>
            <pc:docMk/>
            <pc:sldMk cId="3901020184" sldId="295"/>
            <ac:spMk id="6" creationId="{8B768F3A-B9F7-EDE8-23FC-A20039F4C5C8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56:01.206" v="265" actId="20577"/>
          <ac:spMkLst>
            <pc:docMk/>
            <pc:sldMk cId="3901020184" sldId="295"/>
            <ac:spMk id="8" creationId="{5F384535-E8E8-42F8-7CD2-A7C67B8029D4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10:03:02.217" v="387" actId="20577"/>
          <ac:spMkLst>
            <pc:docMk/>
            <pc:sldMk cId="3901020184" sldId="295"/>
            <ac:spMk id="473" creationId="{E7F0ED7F-6072-BE4E-9CD4-9C10DA0B327C}"/>
          </ac:spMkLst>
        </pc:spChg>
        <pc:picChg chg="mod">
          <ac:chgData name="Michaela Matthews (QIB)" userId="S::matthews@nbi.ac.uk::fca4ec38-74e4-4d95-9adf-cc3fa5a63726" providerId="AD" clId="Web-{06FF08E3-731E-E3B0-CEDE-16792B8AE655}" dt="2023-04-12T09:52:38.872" v="214" actId="1076"/>
          <ac:picMkLst>
            <pc:docMk/>
            <pc:sldMk cId="3901020184" sldId="295"/>
            <ac:picMk id="5" creationId="{39400F3A-9BF2-5B68-1724-123696E46BE7}"/>
          </ac:picMkLst>
        </pc:picChg>
      </pc:sldChg>
      <pc:sldChg chg="addSp delSp modSp del mod modClrScheme modShow chgLayout">
        <pc:chgData name="Michaela Matthews (QIB)" userId="S::matthews@nbi.ac.uk::fca4ec38-74e4-4d95-9adf-cc3fa5a63726" providerId="AD" clId="Web-{06FF08E3-731E-E3B0-CEDE-16792B8AE655}" dt="2023-04-12T09:57:50.052" v="288"/>
        <pc:sldMkLst>
          <pc:docMk/>
          <pc:sldMk cId="1580035290" sldId="296"/>
        </pc:sldMkLst>
        <pc:spChg chg="add del mod ord">
          <ac:chgData name="Michaela Matthews (QIB)" userId="S::matthews@nbi.ac.uk::fca4ec38-74e4-4d95-9adf-cc3fa5a63726" providerId="AD" clId="Web-{06FF08E3-731E-E3B0-CEDE-16792B8AE655}" dt="2023-04-12T09:54:11.578" v="223"/>
          <ac:spMkLst>
            <pc:docMk/>
            <pc:sldMk cId="1580035290" sldId="296"/>
            <ac:spMk id="2" creationId="{CA81CB58-2759-5725-00D2-FF9FA5E8E378}"/>
          </ac:spMkLst>
        </pc:spChg>
        <pc:spChg chg="mod ord">
          <ac:chgData name="Michaela Matthews (QIB)" userId="S::matthews@nbi.ac.uk::fca4ec38-74e4-4d95-9adf-cc3fa5a63726" providerId="AD" clId="Web-{06FF08E3-731E-E3B0-CEDE-16792B8AE655}" dt="2023-04-12T09:53:32.936" v="221"/>
          <ac:spMkLst>
            <pc:docMk/>
            <pc:sldMk cId="1580035290" sldId="296"/>
            <ac:spMk id="3" creationId="{E1E41623-5A2F-9142-BC5C-A193CE81C6C0}"/>
          </ac:spMkLst>
        </pc:spChg>
        <pc:spChg chg="del mod ord">
          <ac:chgData name="Michaela Matthews (QIB)" userId="S::matthews@nbi.ac.uk::fca4ec38-74e4-4d95-9adf-cc3fa5a63726" providerId="AD" clId="Web-{06FF08E3-731E-E3B0-CEDE-16792B8AE655}" dt="2023-04-12T09:54:22.093" v="228"/>
          <ac:spMkLst>
            <pc:docMk/>
            <pc:sldMk cId="1580035290" sldId="296"/>
            <ac:spMk id="4" creationId="{855F6930-ED2E-F948-A671-CBEBFC3FD15E}"/>
          </ac:spMkLst>
        </pc:spChg>
        <pc:spChg chg="add del mod ord">
          <ac:chgData name="Michaela Matthews (QIB)" userId="S::matthews@nbi.ac.uk::fca4ec38-74e4-4d95-9adf-cc3fa5a63726" providerId="AD" clId="Web-{06FF08E3-731E-E3B0-CEDE-16792B8AE655}" dt="2023-04-12T09:54:19.843" v="226"/>
          <ac:spMkLst>
            <pc:docMk/>
            <pc:sldMk cId="1580035290" sldId="296"/>
            <ac:spMk id="5" creationId="{C0F34280-2D5B-DD4B-85FD-98E513A533C3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09:54:22.093" v="228"/>
          <ac:spMkLst>
            <pc:docMk/>
            <pc:sldMk cId="1580035290" sldId="296"/>
            <ac:spMk id="8" creationId="{979397F4-BDDE-934E-5E66-66F8A6ECFA3D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4:17.250" v="224" actId="1076"/>
          <ac:spMkLst>
            <pc:docMk/>
            <pc:sldMk cId="1580035290" sldId="296"/>
            <ac:spMk id="473" creationId="{E7F0ED7F-6072-BE4E-9CD4-9C10DA0B327C}"/>
          </ac:spMkLst>
        </pc:spChg>
      </pc:sldChg>
      <pc:sldChg chg="addSp delSp modSp del mod modClrScheme chgLayout">
        <pc:chgData name="Michaela Matthews (QIB)" userId="S::matthews@nbi.ac.uk::fca4ec38-74e4-4d95-9adf-cc3fa5a63726" providerId="AD" clId="Web-{06FF08E3-731E-E3B0-CEDE-16792B8AE655}" dt="2023-04-12T09:58:38.866" v="300"/>
        <pc:sldMkLst>
          <pc:docMk/>
          <pc:sldMk cId="3057203696" sldId="297"/>
        </pc:sldMkLst>
        <pc:spChg chg="add del mod ord">
          <ac:chgData name="Michaela Matthews (QIB)" userId="S::matthews@nbi.ac.uk::fca4ec38-74e4-4d95-9adf-cc3fa5a63726" providerId="AD" clId="Web-{06FF08E3-731E-E3B0-CEDE-16792B8AE655}" dt="2023-04-12T09:57:59.631" v="291"/>
          <ac:spMkLst>
            <pc:docMk/>
            <pc:sldMk cId="3057203696" sldId="297"/>
            <ac:spMk id="2" creationId="{8B850215-C077-E71F-729D-51B94713DD48}"/>
          </ac:spMkLst>
        </pc:spChg>
        <pc:spChg chg="mod ord">
          <ac:chgData name="Michaela Matthews (QIB)" userId="S::matthews@nbi.ac.uk::fca4ec38-74e4-4d95-9adf-cc3fa5a63726" providerId="AD" clId="Web-{06FF08E3-731E-E3B0-CEDE-16792B8AE655}" dt="2023-04-12T09:57:55.834" v="289"/>
          <ac:spMkLst>
            <pc:docMk/>
            <pc:sldMk cId="3057203696" sldId="297"/>
            <ac:spMk id="3" creationId="{E1E41623-5A2F-9142-BC5C-A193CE81C6C0}"/>
          </ac:spMkLst>
        </pc:spChg>
        <pc:spChg chg="mod ord">
          <ac:chgData name="Michaela Matthews (QIB)" userId="S::matthews@nbi.ac.uk::fca4ec38-74e4-4d95-9adf-cc3fa5a63726" providerId="AD" clId="Web-{06FF08E3-731E-E3B0-CEDE-16792B8AE655}" dt="2023-04-12T09:58:04.365" v="293" actId="20577"/>
          <ac:spMkLst>
            <pc:docMk/>
            <pc:sldMk cId="3057203696" sldId="297"/>
            <ac:spMk id="4" creationId="{855F6930-ED2E-F948-A671-CBEBFC3FD15E}"/>
          </ac:spMkLst>
        </pc:spChg>
        <pc:spChg chg="add del mod ord">
          <ac:chgData name="Michaela Matthews (QIB)" userId="S::matthews@nbi.ac.uk::fca4ec38-74e4-4d95-9adf-cc3fa5a63726" providerId="AD" clId="Web-{06FF08E3-731E-E3B0-CEDE-16792B8AE655}" dt="2023-04-12T09:57:58.350" v="290"/>
          <ac:spMkLst>
            <pc:docMk/>
            <pc:sldMk cId="3057203696" sldId="297"/>
            <ac:spMk id="5" creationId="{1C276DA7-FC14-FF45-DAD4-BE1F923FF442}"/>
          </ac:spMkLst>
        </pc:spChg>
      </pc:sldChg>
      <pc:sldChg chg="modSp">
        <pc:chgData name="Michaela Matthews (QIB)" userId="S::matthews@nbi.ac.uk::fca4ec38-74e4-4d95-9adf-cc3fa5a63726" providerId="AD" clId="Web-{06FF08E3-731E-E3B0-CEDE-16792B8AE655}" dt="2023-04-12T09:56:46.097" v="276" actId="20577"/>
        <pc:sldMkLst>
          <pc:docMk/>
          <pc:sldMk cId="3085746222" sldId="300"/>
        </pc:sldMkLst>
        <pc:spChg chg="mod">
          <ac:chgData name="Michaela Matthews (QIB)" userId="S::matthews@nbi.ac.uk::fca4ec38-74e4-4d95-9adf-cc3fa5a63726" providerId="AD" clId="Web-{06FF08E3-731E-E3B0-CEDE-16792B8AE655}" dt="2023-04-12T09:56:46.097" v="276" actId="20577"/>
          <ac:spMkLst>
            <pc:docMk/>
            <pc:sldMk cId="3085746222" sldId="300"/>
            <ac:spMk id="12" creationId="{546537AC-CC8F-F8B6-C30B-FBEA02D1B931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6:43.379" v="275" actId="20577"/>
          <ac:spMkLst>
            <pc:docMk/>
            <pc:sldMk cId="3085746222" sldId="300"/>
            <ac:spMk id="14" creationId="{4C2BB18B-A0BC-3AA5-705A-9EE7A611EAAB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6:41.097" v="274" actId="20577"/>
          <ac:spMkLst>
            <pc:docMk/>
            <pc:sldMk cId="3085746222" sldId="300"/>
            <ac:spMk id="16" creationId="{3D539C2C-A495-CD80-131A-6FF62236254F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6:37.222" v="272" actId="20577"/>
          <ac:spMkLst>
            <pc:docMk/>
            <pc:sldMk cId="3085746222" sldId="300"/>
            <ac:spMk id="18" creationId="{59E37544-4A36-6C9D-A078-787E8CC28A9C}"/>
          </ac:spMkLst>
        </pc:spChg>
        <pc:picChg chg="mod">
          <ac:chgData name="Michaela Matthews (QIB)" userId="S::matthews@nbi.ac.uk::fca4ec38-74e4-4d95-9adf-cc3fa5a63726" providerId="AD" clId="Web-{06FF08E3-731E-E3B0-CEDE-16792B8AE655}" dt="2023-04-12T09:38:05.613" v="142" actId="1076"/>
          <ac:picMkLst>
            <pc:docMk/>
            <pc:sldMk cId="3085746222" sldId="300"/>
            <ac:picMk id="20" creationId="{7C11ED36-C9B7-DA45-35A2-B353C45B30D6}"/>
          </ac:picMkLst>
        </pc:picChg>
      </pc:sldChg>
      <pc:sldChg chg="modSp">
        <pc:chgData name="Michaela Matthews (QIB)" userId="S::matthews@nbi.ac.uk::fca4ec38-74e4-4d95-9adf-cc3fa5a63726" providerId="AD" clId="Web-{06FF08E3-731E-E3B0-CEDE-16792B8AE655}" dt="2023-04-12T09:45:33.735" v="186" actId="20577"/>
        <pc:sldMkLst>
          <pc:docMk/>
          <pc:sldMk cId="1479038182" sldId="301"/>
        </pc:sldMkLst>
        <pc:spChg chg="mod">
          <ac:chgData name="Michaela Matthews (QIB)" userId="S::matthews@nbi.ac.uk::fca4ec38-74e4-4d95-9adf-cc3fa5a63726" providerId="AD" clId="Web-{06FF08E3-731E-E3B0-CEDE-16792B8AE655}" dt="2023-04-12T09:45:33.735" v="186" actId="20577"/>
          <ac:spMkLst>
            <pc:docMk/>
            <pc:sldMk cId="1479038182" sldId="301"/>
            <ac:spMk id="2" creationId="{D6E2DFF3-4B60-B33F-3F2D-62C25BC1BF0E}"/>
          </ac:spMkLst>
        </pc:spChg>
      </pc:sldChg>
      <pc:sldChg chg="modSp add del">
        <pc:chgData name="Michaela Matthews (QIB)" userId="S::matthews@nbi.ac.uk::fca4ec38-74e4-4d95-9adf-cc3fa5a63726" providerId="AD" clId="Web-{06FF08E3-731E-E3B0-CEDE-16792B8AE655}" dt="2023-04-12T09:41:53.791" v="176"/>
        <pc:sldMkLst>
          <pc:docMk/>
          <pc:sldMk cId="1178026409" sldId="302"/>
        </pc:sldMkLst>
        <pc:spChg chg="mod">
          <ac:chgData name="Michaela Matthews (QIB)" userId="S::matthews@nbi.ac.uk::fca4ec38-74e4-4d95-9adf-cc3fa5a63726" providerId="AD" clId="Web-{06FF08E3-731E-E3B0-CEDE-16792B8AE655}" dt="2023-04-12T09:40:46.399" v="161" actId="1076"/>
          <ac:spMkLst>
            <pc:docMk/>
            <pc:sldMk cId="1178026409" sldId="302"/>
            <ac:spMk id="3" creationId="{9C84A908-D118-0A4E-9366-68A472CBA08A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40:57.133" v="162" actId="1076"/>
          <ac:spMkLst>
            <pc:docMk/>
            <pc:sldMk cId="1178026409" sldId="302"/>
            <ac:spMk id="6" creationId="{200CC92C-9B27-1E4E-B70E-93E9DCFD02E3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41:01.321" v="163" actId="1076"/>
          <ac:spMkLst>
            <pc:docMk/>
            <pc:sldMk cId="1178026409" sldId="302"/>
            <ac:spMk id="8" creationId="{6F81CB8C-42E4-0D46-88FD-24E173581771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41:04.196" v="164" actId="1076"/>
          <ac:spMkLst>
            <pc:docMk/>
            <pc:sldMk cId="1178026409" sldId="302"/>
            <ac:spMk id="9" creationId="{3F82E062-E125-B643-BB4F-7F5D9FFBB2A5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41:07.649" v="165" actId="1076"/>
          <ac:spMkLst>
            <pc:docMk/>
            <pc:sldMk cId="1178026409" sldId="302"/>
            <ac:spMk id="10" creationId="{53275AD9-2BC5-D44B-8842-822BE846BD70}"/>
          </ac:spMkLst>
        </pc:spChg>
      </pc:sldChg>
      <pc:sldChg chg="addSp delSp modSp add replId">
        <pc:chgData name="Michaela Matthews (QIB)" userId="S::matthews@nbi.ac.uk::fca4ec38-74e4-4d95-9adf-cc3fa5a63726" providerId="AD" clId="Web-{06FF08E3-731E-E3B0-CEDE-16792B8AE655}" dt="2023-04-12T10:09:52.885" v="404" actId="1076"/>
        <pc:sldMkLst>
          <pc:docMk/>
          <pc:sldMk cId="1972973160" sldId="302"/>
        </pc:sldMkLst>
        <pc:spChg chg="mod">
          <ac:chgData name="Michaela Matthews (QIB)" userId="S::matthews@nbi.ac.uk::fca4ec38-74e4-4d95-9adf-cc3fa5a63726" providerId="AD" clId="Web-{06FF08E3-731E-E3B0-CEDE-16792B8AE655}" dt="2023-04-12T09:56:03.253" v="266" actId="20577"/>
          <ac:spMkLst>
            <pc:docMk/>
            <pc:sldMk cId="1972973160" sldId="302"/>
            <ac:spMk id="8" creationId="{5F384535-E8E8-42F8-7CD2-A7C67B8029D4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10:04:16.282" v="403" actId="20577"/>
          <ac:spMkLst>
            <pc:docMk/>
            <pc:sldMk cId="1972973160" sldId="302"/>
            <ac:spMk id="473" creationId="{E7F0ED7F-6072-BE4E-9CD4-9C10DA0B327C}"/>
          </ac:spMkLst>
        </pc:spChg>
        <pc:picChg chg="add mod modCrop">
          <ac:chgData name="Michaela Matthews (QIB)" userId="S::matthews@nbi.ac.uk::fca4ec38-74e4-4d95-9adf-cc3fa5a63726" providerId="AD" clId="Web-{06FF08E3-731E-E3B0-CEDE-16792B8AE655}" dt="2023-04-12T10:09:52.885" v="404" actId="1076"/>
          <ac:picMkLst>
            <pc:docMk/>
            <pc:sldMk cId="1972973160" sldId="302"/>
            <ac:picMk id="4" creationId="{5B6AA5E3-F16F-1E0D-8268-EA411584ED4B}"/>
          </ac:picMkLst>
        </pc:picChg>
        <pc:picChg chg="del">
          <ac:chgData name="Michaela Matthews (QIB)" userId="S::matthews@nbi.ac.uk::fca4ec38-74e4-4d95-9adf-cc3fa5a63726" providerId="AD" clId="Web-{06FF08E3-731E-E3B0-CEDE-16792B8AE655}" dt="2023-04-12T09:54:53.782" v="245"/>
          <ac:picMkLst>
            <pc:docMk/>
            <pc:sldMk cId="1972973160" sldId="302"/>
            <ac:picMk id="5" creationId="{39400F3A-9BF2-5B68-1724-123696E46BE7}"/>
          </ac:picMkLst>
        </pc:picChg>
        <pc:picChg chg="add mod modCrop">
          <ac:chgData name="Michaela Matthews (QIB)" userId="S::matthews@nbi.ac.uk::fca4ec38-74e4-4d95-9adf-cc3fa5a63726" providerId="AD" clId="Web-{06FF08E3-731E-E3B0-CEDE-16792B8AE655}" dt="2023-04-12T09:55:47.986" v="262" actId="1076"/>
          <ac:picMkLst>
            <pc:docMk/>
            <pc:sldMk cId="1972973160" sldId="302"/>
            <ac:picMk id="6" creationId="{CD0CF50A-C982-F844-9B81-E412CAB84244}"/>
          </ac:picMkLst>
        </pc:picChg>
      </pc:sldChg>
      <pc:sldChg chg="delSp modSp add replId">
        <pc:chgData name="Michaela Matthews (QIB)" userId="S::matthews@nbi.ac.uk::fca4ec38-74e4-4d95-9adf-cc3fa5a63726" providerId="AD" clId="Web-{06FF08E3-731E-E3B0-CEDE-16792B8AE655}" dt="2023-04-12T09:58:35.179" v="299" actId="20577"/>
        <pc:sldMkLst>
          <pc:docMk/>
          <pc:sldMk cId="2621667980" sldId="303"/>
        </pc:sldMkLst>
        <pc:spChg chg="mod">
          <ac:chgData name="Michaela Matthews (QIB)" userId="S::matthews@nbi.ac.uk::fca4ec38-74e4-4d95-9adf-cc3fa5a63726" providerId="AD" clId="Web-{06FF08E3-731E-E3B0-CEDE-16792B8AE655}" dt="2023-04-12T09:58:35.179" v="299" actId="20577"/>
          <ac:spMkLst>
            <pc:docMk/>
            <pc:sldMk cId="2621667980" sldId="303"/>
            <ac:spMk id="8" creationId="{5F384535-E8E8-42F8-7CD2-A7C67B8029D4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09:58:16.413" v="297" actId="20577"/>
          <ac:spMkLst>
            <pc:docMk/>
            <pc:sldMk cId="2621667980" sldId="303"/>
            <ac:spMk id="473" creationId="{E7F0ED7F-6072-BE4E-9CD4-9C10DA0B327C}"/>
          </ac:spMkLst>
        </pc:spChg>
        <pc:picChg chg="del">
          <ac:chgData name="Michaela Matthews (QIB)" userId="S::matthews@nbi.ac.uk::fca4ec38-74e4-4d95-9adf-cc3fa5a63726" providerId="AD" clId="Web-{06FF08E3-731E-E3B0-CEDE-16792B8AE655}" dt="2023-04-12T09:58:09.100" v="295"/>
          <ac:picMkLst>
            <pc:docMk/>
            <pc:sldMk cId="2621667980" sldId="303"/>
            <ac:picMk id="4" creationId="{5B6AA5E3-F16F-1E0D-8268-EA411584ED4B}"/>
          </ac:picMkLst>
        </pc:picChg>
        <pc:picChg chg="del">
          <ac:chgData name="Michaela Matthews (QIB)" userId="S::matthews@nbi.ac.uk::fca4ec38-74e4-4d95-9adf-cc3fa5a63726" providerId="AD" clId="Web-{06FF08E3-731E-E3B0-CEDE-16792B8AE655}" dt="2023-04-12T09:58:09.756" v="296"/>
          <ac:picMkLst>
            <pc:docMk/>
            <pc:sldMk cId="2621667980" sldId="303"/>
            <ac:picMk id="6" creationId="{CD0CF50A-C982-F844-9B81-E412CAB84244}"/>
          </ac:picMkLst>
        </pc:picChg>
      </pc:sldChg>
      <pc:sldChg chg="addSp delSp modSp add ord replId">
        <pc:chgData name="Michaela Matthews (QIB)" userId="S::matthews@nbi.ac.uk::fca4ec38-74e4-4d95-9adf-cc3fa5a63726" providerId="AD" clId="Web-{06FF08E3-731E-E3B0-CEDE-16792B8AE655}" dt="2023-04-12T12:10:14.975" v="432"/>
        <pc:sldMkLst>
          <pc:docMk/>
          <pc:sldMk cId="4092821619" sldId="304"/>
        </pc:sldMkLst>
        <pc:spChg chg="add del mod">
          <ac:chgData name="Michaela Matthews (QIB)" userId="S::matthews@nbi.ac.uk::fca4ec38-74e4-4d95-9adf-cc3fa5a63726" providerId="AD" clId="Web-{06FF08E3-731E-E3B0-CEDE-16792B8AE655}" dt="2023-04-12T12:10:14.975" v="431"/>
          <ac:spMkLst>
            <pc:docMk/>
            <pc:sldMk cId="4092821619" sldId="304"/>
            <ac:spMk id="5" creationId="{430D8F75-47A4-ED6B-2B06-0AAABC3FC32E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10:02:09.169" v="377" actId="20577"/>
          <ac:spMkLst>
            <pc:docMk/>
            <pc:sldMk cId="4092821619" sldId="304"/>
            <ac:spMk id="8" creationId="{5F384535-E8E8-42F8-7CD2-A7C67B8029D4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12:10:14.975" v="430"/>
          <ac:spMkLst>
            <pc:docMk/>
            <pc:sldMk cId="4092821619" sldId="304"/>
            <ac:spMk id="13" creationId="{4346A91B-418A-E5EE-D117-2CFB15CD7A8B}"/>
          </ac:spMkLst>
        </pc:spChg>
        <pc:spChg chg="add mod">
          <ac:chgData name="Michaela Matthews (QIB)" userId="S::matthews@nbi.ac.uk::fca4ec38-74e4-4d95-9adf-cc3fa5a63726" providerId="AD" clId="Web-{06FF08E3-731E-E3B0-CEDE-16792B8AE655}" dt="2023-04-12T12:08:28.498" v="416" actId="1076"/>
          <ac:spMkLst>
            <pc:docMk/>
            <pc:sldMk cId="4092821619" sldId="304"/>
            <ac:spMk id="14" creationId="{0B6354F2-EAEC-DEA3-F0AF-B0AF5FB94C73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12:10:14.975" v="429"/>
          <ac:spMkLst>
            <pc:docMk/>
            <pc:sldMk cId="4092821619" sldId="304"/>
            <ac:spMk id="15" creationId="{EB3F355E-22C1-9331-EFE1-A5F82E9B158F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12:10:14.975" v="428"/>
          <ac:spMkLst>
            <pc:docMk/>
            <pc:sldMk cId="4092821619" sldId="304"/>
            <ac:spMk id="16" creationId="{B79CA636-2893-CC67-D0FF-308F71A58104}"/>
          </ac:spMkLst>
        </pc:spChg>
        <pc:spChg chg="add del mod">
          <ac:chgData name="Michaela Matthews (QIB)" userId="S::matthews@nbi.ac.uk::fca4ec38-74e4-4d95-9adf-cc3fa5a63726" providerId="AD" clId="Web-{06FF08E3-731E-E3B0-CEDE-16792B8AE655}" dt="2023-04-12T12:10:14.975" v="427"/>
          <ac:spMkLst>
            <pc:docMk/>
            <pc:sldMk cId="4092821619" sldId="304"/>
            <ac:spMk id="17" creationId="{42944EF3-6B5B-775C-4EF0-C3ADBA90470B}"/>
          </ac:spMkLst>
        </pc:spChg>
        <pc:spChg chg="mod">
          <ac:chgData name="Michaela Matthews (QIB)" userId="S::matthews@nbi.ac.uk::fca4ec38-74e4-4d95-9adf-cc3fa5a63726" providerId="AD" clId="Web-{06FF08E3-731E-E3B0-CEDE-16792B8AE655}" dt="2023-04-12T12:08:38.234" v="417" actId="1076"/>
          <ac:spMkLst>
            <pc:docMk/>
            <pc:sldMk cId="4092821619" sldId="304"/>
            <ac:spMk id="473" creationId="{E7F0ED7F-6072-BE4E-9CD4-9C10DA0B327C}"/>
          </ac:spMkLst>
        </pc:spChg>
        <pc:grpChg chg="add mod">
          <ac:chgData name="Michaela Matthews (QIB)" userId="S::matthews@nbi.ac.uk::fca4ec38-74e4-4d95-9adf-cc3fa5a63726" providerId="AD" clId="Web-{06FF08E3-731E-E3B0-CEDE-16792B8AE655}" dt="2023-04-12T12:08:59.235" v="419" actId="1076"/>
          <ac:grpSpMkLst>
            <pc:docMk/>
            <pc:sldMk cId="4092821619" sldId="304"/>
            <ac:grpSpMk id="12" creationId="{4B51EEBE-E31A-577A-BB95-0E6FEF34CE77}"/>
          </ac:grpSpMkLst>
        </pc:grpChg>
        <pc:picChg chg="add del mod">
          <ac:chgData name="Michaela Matthews (QIB)" userId="S::matthews@nbi.ac.uk::fca4ec38-74e4-4d95-9adf-cc3fa5a63726" providerId="AD" clId="Web-{06FF08E3-731E-E3B0-CEDE-16792B8AE655}" dt="2023-04-12T12:10:14.975" v="432"/>
          <ac:picMkLst>
            <pc:docMk/>
            <pc:sldMk cId="4092821619" sldId="304"/>
            <ac:picMk id="2" creationId="{51CAB961-323F-4212-C3A5-456DFF8DB65E}"/>
          </ac:picMkLst>
        </pc:picChg>
        <pc:picChg chg="del">
          <ac:chgData name="Michaela Matthews (QIB)" userId="S::matthews@nbi.ac.uk::fca4ec38-74e4-4d95-9adf-cc3fa5a63726" providerId="AD" clId="Web-{06FF08E3-731E-E3B0-CEDE-16792B8AE655}" dt="2023-04-12T10:10:54.449" v="407"/>
          <ac:picMkLst>
            <pc:docMk/>
            <pc:sldMk cId="4092821619" sldId="304"/>
            <ac:picMk id="5" creationId="{39400F3A-9BF2-5B68-1724-123696E46BE7}"/>
          </ac:picMkLst>
        </pc:picChg>
      </pc:sldChg>
      <pc:sldMasterChg chg="add addSldLayout">
        <pc:chgData name="Michaela Matthews (QIB)" userId="S::matthews@nbi.ac.uk::fca4ec38-74e4-4d95-9adf-cc3fa5a63726" providerId="AD" clId="Web-{06FF08E3-731E-E3B0-CEDE-16792B8AE655}" dt="2023-04-12T09:40:30.539" v="159"/>
        <pc:sldMasterMkLst>
          <pc:docMk/>
          <pc:sldMasterMk cId="1636699901" sldId="2147483697"/>
        </pc:sldMasterMkLst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2721987323" sldId="2147483698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1303979626" sldId="2147483699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37249542" sldId="2147483700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2172412423" sldId="2147483701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2925935928" sldId="2147483702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3416063679" sldId="2147483703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755754429" sldId="2147483704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224681218" sldId="2147483705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1318630044" sldId="2147483706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2151022540" sldId="2147483707"/>
          </pc:sldLayoutMkLst>
        </pc:sldLayoutChg>
        <pc:sldLayoutChg chg="add">
          <pc:chgData name="Michaela Matthews (QIB)" userId="S::matthews@nbi.ac.uk::fca4ec38-74e4-4d95-9adf-cc3fa5a63726" providerId="AD" clId="Web-{06FF08E3-731E-E3B0-CEDE-16792B8AE655}" dt="2023-04-12T09:40:30.539" v="159"/>
          <pc:sldLayoutMkLst>
            <pc:docMk/>
            <pc:sldMasterMk cId="1636699901" sldId="2147483697"/>
            <pc:sldLayoutMk cId="3935734862" sldId="2147483708"/>
          </pc:sldLayoutMkLst>
        </pc:sldLayoutChg>
      </pc:sldMasterChg>
    </pc:docChg>
  </pc:docChgLst>
  <pc:docChgLst>
    <pc:chgData name="Michaela Matthews (QIB)" userId="S::matthews@nbi.ac.uk::fca4ec38-74e4-4d95-9adf-cc3fa5a63726" providerId="AD" clId="Web-{78F2DC2C-37AE-DE6A-982E-23103F03C0C6}"/>
    <pc:docChg chg="delSld">
      <pc:chgData name="Michaela Matthews (QIB)" userId="S::matthews@nbi.ac.uk::fca4ec38-74e4-4d95-9adf-cc3fa5a63726" providerId="AD" clId="Web-{78F2DC2C-37AE-DE6A-982E-23103F03C0C6}" dt="2024-05-13T07:51:59.700" v="6"/>
      <pc:docMkLst>
        <pc:docMk/>
      </pc:docMkLst>
      <pc:sldChg chg="del">
        <pc:chgData name="Michaela Matthews (QIB)" userId="S::matthews@nbi.ac.uk::fca4ec38-74e4-4d95-9adf-cc3fa5a63726" providerId="AD" clId="Web-{78F2DC2C-37AE-DE6A-982E-23103F03C0C6}" dt="2024-05-13T07:51:56.075" v="3"/>
        <pc:sldMkLst>
          <pc:docMk/>
          <pc:sldMk cId="3901020184" sldId="295"/>
        </pc:sldMkLst>
      </pc:sldChg>
      <pc:sldChg chg="del">
        <pc:chgData name="Michaela Matthews (QIB)" userId="S::matthews@nbi.ac.uk::fca4ec38-74e4-4d95-9adf-cc3fa5a63726" providerId="AD" clId="Web-{78F2DC2C-37AE-DE6A-982E-23103F03C0C6}" dt="2024-05-13T07:51:57.465" v="4"/>
        <pc:sldMkLst>
          <pc:docMk/>
          <pc:sldMk cId="1972973160" sldId="302"/>
        </pc:sldMkLst>
      </pc:sldChg>
      <pc:sldChg chg="del">
        <pc:chgData name="Michaela Matthews (QIB)" userId="S::matthews@nbi.ac.uk::fca4ec38-74e4-4d95-9adf-cc3fa5a63726" providerId="AD" clId="Web-{78F2DC2C-37AE-DE6A-982E-23103F03C0C6}" dt="2024-05-13T07:51:59.700" v="6"/>
        <pc:sldMkLst>
          <pc:docMk/>
          <pc:sldMk cId="2621667980" sldId="303"/>
        </pc:sldMkLst>
      </pc:sldChg>
      <pc:sldChg chg="del">
        <pc:chgData name="Michaela Matthews (QIB)" userId="S::matthews@nbi.ac.uk::fca4ec38-74e4-4d95-9adf-cc3fa5a63726" providerId="AD" clId="Web-{78F2DC2C-37AE-DE6A-982E-23103F03C0C6}" dt="2024-05-13T07:51:35.324" v="1"/>
        <pc:sldMkLst>
          <pc:docMk/>
          <pc:sldMk cId="3320649584" sldId="315"/>
        </pc:sldMkLst>
      </pc:sldChg>
      <pc:sldChg chg="del">
        <pc:chgData name="Michaela Matthews (QIB)" userId="S::matthews@nbi.ac.uk::fca4ec38-74e4-4d95-9adf-cc3fa5a63726" providerId="AD" clId="Web-{78F2DC2C-37AE-DE6A-982E-23103F03C0C6}" dt="2024-05-13T07:51:58.950" v="5"/>
        <pc:sldMkLst>
          <pc:docMk/>
          <pc:sldMk cId="635889416" sldId="317"/>
        </pc:sldMkLst>
      </pc:sldChg>
      <pc:sldChg chg="del">
        <pc:chgData name="Michaela Matthews (QIB)" userId="S::matthews@nbi.ac.uk::fca4ec38-74e4-4d95-9adf-cc3fa5a63726" providerId="AD" clId="Web-{78F2DC2C-37AE-DE6A-982E-23103F03C0C6}" dt="2024-05-13T07:50:15.884" v="0"/>
        <pc:sldMkLst>
          <pc:docMk/>
          <pc:sldMk cId="549142231" sldId="324"/>
        </pc:sldMkLst>
      </pc:sldChg>
      <pc:sldChg chg="del">
        <pc:chgData name="Michaela Matthews (QIB)" userId="S::matthews@nbi.ac.uk::fca4ec38-74e4-4d95-9adf-cc3fa5a63726" providerId="AD" clId="Web-{78F2DC2C-37AE-DE6A-982E-23103F03C0C6}" dt="2024-05-13T07:51:36.012" v="2"/>
        <pc:sldMkLst>
          <pc:docMk/>
          <pc:sldMk cId="2858302779" sldId="325"/>
        </pc:sldMkLst>
      </pc:sldChg>
    </pc:docChg>
  </pc:docChgLst>
  <pc:docChgLst>
    <pc:chgData name="Michaela Matthews (QIB)" userId="S::matthews@nbi.ac.uk::fca4ec38-74e4-4d95-9adf-cc3fa5a63726" providerId="AD" clId="Web-{73700C4D-088E-5E77-1E28-1C869D02D6BB}"/>
    <pc:docChg chg="addSld modSld sldOrd">
      <pc:chgData name="Michaela Matthews (QIB)" userId="S::matthews@nbi.ac.uk::fca4ec38-74e4-4d95-9adf-cc3fa5a63726" providerId="AD" clId="Web-{73700C4D-088E-5E77-1E28-1C869D02D6BB}" dt="2024-10-09T10:22:48.421" v="475" actId="1076"/>
      <pc:docMkLst>
        <pc:docMk/>
      </pc:docMkLst>
      <pc:sldChg chg="ord">
        <pc:chgData name="Michaela Matthews (QIB)" userId="S::matthews@nbi.ac.uk::fca4ec38-74e4-4d95-9adf-cc3fa5a63726" providerId="AD" clId="Web-{73700C4D-088E-5E77-1E28-1C869D02D6BB}" dt="2024-10-09T08:46:52.030" v="331"/>
        <pc:sldMkLst>
          <pc:docMk/>
          <pc:sldMk cId="3972630390" sldId="350"/>
        </pc:sldMkLst>
      </pc:sldChg>
      <pc:sldChg chg="modSp">
        <pc:chgData name="Michaela Matthews (QIB)" userId="S::matthews@nbi.ac.uk::fca4ec38-74e4-4d95-9adf-cc3fa5a63726" providerId="AD" clId="Web-{73700C4D-088E-5E77-1E28-1C869D02D6BB}" dt="2024-10-09T08:56:27.838" v="362" actId="20577"/>
        <pc:sldMkLst>
          <pc:docMk/>
          <pc:sldMk cId="995339752" sldId="351"/>
        </pc:sldMkLst>
        <pc:spChg chg="mod">
          <ac:chgData name="Michaela Matthews (QIB)" userId="S::matthews@nbi.ac.uk::fca4ec38-74e4-4d95-9adf-cc3fa5a63726" providerId="AD" clId="Web-{73700C4D-088E-5E77-1E28-1C869D02D6BB}" dt="2024-10-09T08:56:27.838" v="362" actId="20577"/>
          <ac:spMkLst>
            <pc:docMk/>
            <pc:sldMk cId="995339752" sldId="351"/>
            <ac:spMk id="2" creationId="{8E523647-6E00-9881-FAE7-36EDD6091BF0}"/>
          </ac:spMkLst>
        </pc:spChg>
      </pc:sldChg>
      <pc:sldChg chg="modSp">
        <pc:chgData name="Michaela Matthews (QIB)" userId="S::matthews@nbi.ac.uk::fca4ec38-74e4-4d95-9adf-cc3fa5a63726" providerId="AD" clId="Web-{73700C4D-088E-5E77-1E28-1C869D02D6BB}" dt="2024-10-09T08:25:53.031" v="7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73700C4D-088E-5E77-1E28-1C869D02D6BB}" dt="2024-10-09T08:25:53" v="4" actId="1076"/>
          <ac:spMkLst>
            <pc:docMk/>
            <pc:sldMk cId="3316714107" sldId="365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73700C4D-088E-5E77-1E28-1C869D02D6BB}" dt="2024-10-09T08:25:53" v="5" actId="1076"/>
          <ac:spMkLst>
            <pc:docMk/>
            <pc:sldMk cId="3316714107" sldId="365"/>
            <ac:spMk id="5" creationId="{FA5D2F29-741D-C8CE-E12F-C81688FD5363}"/>
          </ac:spMkLst>
        </pc:spChg>
        <pc:spChg chg="mod">
          <ac:chgData name="Michaela Matthews (QIB)" userId="S::matthews@nbi.ac.uk::fca4ec38-74e4-4d95-9adf-cc3fa5a63726" providerId="AD" clId="Web-{73700C4D-088E-5E77-1E28-1C869D02D6BB}" dt="2024-10-09T08:25:53.016" v="6" actId="1076"/>
          <ac:spMkLst>
            <pc:docMk/>
            <pc:sldMk cId="3316714107" sldId="365"/>
            <ac:spMk id="8" creationId="{B4DDCBE0-9022-C1D5-6E92-CAF938E2C2A1}"/>
          </ac:spMkLst>
        </pc:spChg>
        <pc:spChg chg="mod">
          <ac:chgData name="Michaela Matthews (QIB)" userId="S::matthews@nbi.ac.uk::fca4ec38-74e4-4d95-9adf-cc3fa5a63726" providerId="AD" clId="Web-{73700C4D-088E-5E77-1E28-1C869D02D6BB}" dt="2024-10-09T08:25:53.031" v="7" actId="1076"/>
          <ac:spMkLst>
            <pc:docMk/>
            <pc:sldMk cId="3316714107" sldId="365"/>
            <ac:spMk id="9" creationId="{C70E38FE-42F8-08AE-1BDD-9BD4B87526B8}"/>
          </ac:spMkLst>
        </pc:spChg>
      </pc:sldChg>
      <pc:sldChg chg="ord">
        <pc:chgData name="Michaela Matthews (QIB)" userId="S::matthews@nbi.ac.uk::fca4ec38-74e4-4d95-9adf-cc3fa5a63726" providerId="AD" clId="Web-{73700C4D-088E-5E77-1E28-1C869D02D6BB}" dt="2024-10-09T08:46:52.030" v="330"/>
        <pc:sldMkLst>
          <pc:docMk/>
          <pc:sldMk cId="4233619632" sldId="371"/>
        </pc:sldMkLst>
      </pc:sldChg>
      <pc:sldChg chg="addSp delSp modSp add replId">
        <pc:chgData name="Michaela Matthews (QIB)" userId="S::matthews@nbi.ac.uk::fca4ec38-74e4-4d95-9adf-cc3fa5a63726" providerId="AD" clId="Web-{73700C4D-088E-5E77-1E28-1C869D02D6BB}" dt="2024-10-09T08:29:47.087" v="91" actId="20577"/>
        <pc:sldMkLst>
          <pc:docMk/>
          <pc:sldMk cId="1235176807" sldId="372"/>
        </pc:sldMkLst>
        <pc:spChg chg="mod">
          <ac:chgData name="Michaela Matthews (QIB)" userId="S::matthews@nbi.ac.uk::fca4ec38-74e4-4d95-9adf-cc3fa5a63726" providerId="AD" clId="Web-{73700C4D-088E-5E77-1E28-1C869D02D6BB}" dt="2024-10-09T08:29:47.087" v="91" actId="20577"/>
          <ac:spMkLst>
            <pc:docMk/>
            <pc:sldMk cId="1235176807" sldId="372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73700C4D-088E-5E77-1E28-1C869D02D6BB}" dt="2024-10-09T08:26:18.860" v="20" actId="20577"/>
          <ac:spMkLst>
            <pc:docMk/>
            <pc:sldMk cId="1235176807" sldId="372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73700C4D-088E-5E77-1E28-1C869D02D6BB}" dt="2024-10-09T08:26:22.142" v="23"/>
          <ac:spMkLst>
            <pc:docMk/>
            <pc:sldMk cId="1235176807" sldId="372"/>
            <ac:spMk id="5" creationId="{FA5D2F29-741D-C8CE-E12F-C81688FD5363}"/>
          </ac:spMkLst>
        </pc:spChg>
        <pc:spChg chg="del">
          <ac:chgData name="Michaela Matthews (QIB)" userId="S::matthews@nbi.ac.uk::fca4ec38-74e4-4d95-9adf-cc3fa5a63726" providerId="AD" clId="Web-{73700C4D-088E-5E77-1E28-1C869D02D6BB}" dt="2024-10-09T08:26:22.142" v="22"/>
          <ac:spMkLst>
            <pc:docMk/>
            <pc:sldMk cId="1235176807" sldId="372"/>
            <ac:spMk id="8" creationId="{B4DDCBE0-9022-C1D5-6E92-CAF938E2C2A1}"/>
          </ac:spMkLst>
        </pc:spChg>
        <pc:spChg chg="del">
          <ac:chgData name="Michaela Matthews (QIB)" userId="S::matthews@nbi.ac.uk::fca4ec38-74e4-4d95-9adf-cc3fa5a63726" providerId="AD" clId="Web-{73700C4D-088E-5E77-1E28-1C869D02D6BB}" dt="2024-10-09T08:26:22.142" v="21"/>
          <ac:spMkLst>
            <pc:docMk/>
            <pc:sldMk cId="1235176807" sldId="372"/>
            <ac:spMk id="9" creationId="{C70E38FE-42F8-08AE-1BDD-9BD4B87526B8}"/>
          </ac:spMkLst>
        </pc:spChg>
        <pc:picChg chg="add mod">
          <ac:chgData name="Michaela Matthews (QIB)" userId="S::matthews@nbi.ac.uk::fca4ec38-74e4-4d95-9adf-cc3fa5a63726" providerId="AD" clId="Web-{73700C4D-088E-5E77-1E28-1C869D02D6BB}" dt="2024-10-09T08:28:22.177" v="66" actId="1076"/>
          <ac:picMkLst>
            <pc:docMk/>
            <pc:sldMk cId="1235176807" sldId="372"/>
            <ac:picMk id="10" creationId="{F719449E-8254-C524-5922-08796C57F8FF}"/>
          </ac:picMkLst>
        </pc:picChg>
        <pc:picChg chg="add del mod">
          <ac:chgData name="Michaela Matthews (QIB)" userId="S::matthews@nbi.ac.uk::fca4ec38-74e4-4d95-9adf-cc3fa5a63726" providerId="AD" clId="Web-{73700C4D-088E-5E77-1E28-1C869D02D6BB}" dt="2024-10-09T08:28:06.833" v="63"/>
          <ac:picMkLst>
            <pc:docMk/>
            <pc:sldMk cId="1235176807" sldId="372"/>
            <ac:picMk id="11" creationId="{3A34ED0E-1E4E-B803-9C47-08B7B64E885F}"/>
          </ac:picMkLst>
        </pc:picChg>
        <pc:picChg chg="add mod">
          <ac:chgData name="Michaela Matthews (QIB)" userId="S::matthews@nbi.ac.uk::fca4ec38-74e4-4d95-9adf-cc3fa5a63726" providerId="AD" clId="Web-{73700C4D-088E-5E77-1E28-1C869D02D6BB}" dt="2024-10-09T08:28:24.552" v="67" actId="1076"/>
          <ac:picMkLst>
            <pc:docMk/>
            <pc:sldMk cId="1235176807" sldId="372"/>
            <ac:picMk id="12" creationId="{1B0BD012-3CA1-1482-A21F-FD6979E864B2}"/>
          </ac:picMkLst>
        </pc:picChg>
      </pc:sldChg>
      <pc:sldChg chg="addSp delSp modSp add replId">
        <pc:chgData name="Michaela Matthews (QIB)" userId="S::matthews@nbi.ac.uk::fca4ec38-74e4-4d95-9adf-cc3fa5a63726" providerId="AD" clId="Web-{73700C4D-088E-5E77-1E28-1C869D02D6BB}" dt="2024-10-09T08:31:39.247" v="99" actId="1076"/>
        <pc:sldMkLst>
          <pc:docMk/>
          <pc:sldMk cId="4038942102" sldId="373"/>
        </pc:sldMkLst>
        <pc:spChg chg="del">
          <ac:chgData name="Michaela Matthews (QIB)" userId="S::matthews@nbi.ac.uk::fca4ec38-74e4-4d95-9adf-cc3fa5a63726" providerId="AD" clId="Web-{73700C4D-088E-5E77-1E28-1C869D02D6BB}" dt="2024-10-09T08:31:26.168" v="93"/>
          <ac:spMkLst>
            <pc:docMk/>
            <pc:sldMk cId="4038942102" sldId="373"/>
            <ac:spMk id="2" creationId="{E5C1C79F-AEF7-0918-8DEC-A0C6DC30E835}"/>
          </ac:spMkLst>
        </pc:spChg>
        <pc:picChg chg="add mod">
          <ac:chgData name="Michaela Matthews (QIB)" userId="S::matthews@nbi.ac.uk::fca4ec38-74e4-4d95-9adf-cc3fa5a63726" providerId="AD" clId="Web-{73700C4D-088E-5E77-1E28-1C869D02D6BB}" dt="2024-10-09T08:31:39.247" v="99" actId="1076"/>
          <ac:picMkLst>
            <pc:docMk/>
            <pc:sldMk cId="4038942102" sldId="373"/>
            <ac:picMk id="5" creationId="{E9F49A90-DF5F-299C-4D27-F3958DDEFD28}"/>
          </ac:picMkLst>
        </pc:picChg>
        <pc:picChg chg="del">
          <ac:chgData name="Michaela Matthews (QIB)" userId="S::matthews@nbi.ac.uk::fca4ec38-74e4-4d95-9adf-cc3fa5a63726" providerId="AD" clId="Web-{73700C4D-088E-5E77-1E28-1C869D02D6BB}" dt="2024-10-09T08:31:26.622" v="94"/>
          <ac:picMkLst>
            <pc:docMk/>
            <pc:sldMk cId="4038942102" sldId="373"/>
            <ac:picMk id="10" creationId="{F719449E-8254-C524-5922-08796C57F8FF}"/>
          </ac:picMkLst>
        </pc:picChg>
        <pc:picChg chg="del">
          <ac:chgData name="Michaela Matthews (QIB)" userId="S::matthews@nbi.ac.uk::fca4ec38-74e4-4d95-9adf-cc3fa5a63726" providerId="AD" clId="Web-{73700C4D-088E-5E77-1E28-1C869D02D6BB}" dt="2024-10-09T08:31:27.075" v="95"/>
          <ac:picMkLst>
            <pc:docMk/>
            <pc:sldMk cId="4038942102" sldId="373"/>
            <ac:picMk id="12" creationId="{1B0BD012-3CA1-1482-A21F-FD6979E864B2}"/>
          </ac:picMkLst>
        </pc:picChg>
      </pc:sldChg>
      <pc:sldChg chg="addSp delSp modSp add replId">
        <pc:chgData name="Michaela Matthews (QIB)" userId="S::matthews@nbi.ac.uk::fca4ec38-74e4-4d95-9adf-cc3fa5a63726" providerId="AD" clId="Web-{73700C4D-088E-5E77-1E28-1C869D02D6BB}" dt="2024-10-09T08:41:38.440" v="294" actId="20577"/>
        <pc:sldMkLst>
          <pc:docMk/>
          <pc:sldMk cId="348915358" sldId="374"/>
        </pc:sldMkLst>
        <pc:spChg chg="add mod">
          <ac:chgData name="Michaela Matthews (QIB)" userId="S::matthews@nbi.ac.uk::fca4ec38-74e4-4d95-9adf-cc3fa5a63726" providerId="AD" clId="Web-{73700C4D-088E-5E77-1E28-1C869D02D6BB}" dt="2024-10-09T08:41:38.440" v="294" actId="20577"/>
          <ac:spMkLst>
            <pc:docMk/>
            <pc:sldMk cId="348915358" sldId="374"/>
            <ac:spMk id="9" creationId="{ACE77298-B3FB-ECD5-7750-7DBB37E550AF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08:41:24.581" v="287" actId="1076"/>
          <ac:spMkLst>
            <pc:docMk/>
            <pc:sldMk cId="348915358" sldId="374"/>
            <ac:spMk id="10" creationId="{0FA523CA-098D-3D23-5879-A700E99E7B77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08:41:24.596" v="288" actId="1076"/>
          <ac:spMkLst>
            <pc:docMk/>
            <pc:sldMk cId="348915358" sldId="374"/>
            <ac:spMk id="11" creationId="{563B6FF8-F2BA-3E1D-E399-CC02ED2145F0}"/>
          </ac:spMkLst>
        </pc:spChg>
        <pc:spChg chg="add del mod">
          <ac:chgData name="Michaela Matthews (QIB)" userId="S::matthews@nbi.ac.uk::fca4ec38-74e4-4d95-9adf-cc3fa5a63726" providerId="AD" clId="Web-{73700C4D-088E-5E77-1E28-1C869D02D6BB}" dt="2024-10-09T08:41:17.908" v="285"/>
          <ac:spMkLst>
            <pc:docMk/>
            <pc:sldMk cId="348915358" sldId="374"/>
            <ac:spMk id="12" creationId="{98DD4901-A363-1A21-6D13-4A45F824B964}"/>
          </ac:spMkLst>
        </pc:spChg>
        <pc:graphicFrameChg chg="add del mod modGraphic">
          <ac:chgData name="Michaela Matthews (QIB)" userId="S::matthews@nbi.ac.uk::fca4ec38-74e4-4d95-9adf-cc3fa5a63726" providerId="AD" clId="Web-{73700C4D-088E-5E77-1E28-1C869D02D6BB}" dt="2024-10-09T08:40:44.954" v="260"/>
          <ac:graphicFrameMkLst>
            <pc:docMk/>
            <pc:sldMk cId="348915358" sldId="374"/>
            <ac:graphicFrameMk id="14" creationId="{E9831981-9368-5859-C980-9A87FDC13D01}"/>
          </ac:graphicFrameMkLst>
        </pc:graphicFrameChg>
        <pc:picChg chg="add mod">
          <ac:chgData name="Michaela Matthews (QIB)" userId="S::matthews@nbi.ac.uk::fca4ec38-74e4-4d95-9adf-cc3fa5a63726" providerId="AD" clId="Web-{73700C4D-088E-5E77-1E28-1C869D02D6BB}" dt="2024-10-09T08:41:24.581" v="286" actId="1076"/>
          <ac:picMkLst>
            <pc:docMk/>
            <pc:sldMk cId="348915358" sldId="374"/>
            <ac:picMk id="2" creationId="{C5665ED9-17AF-E84C-1B19-0A3F9287665F}"/>
          </ac:picMkLst>
        </pc:picChg>
        <pc:picChg chg="del">
          <ac:chgData name="Michaela Matthews (QIB)" userId="S::matthews@nbi.ac.uk::fca4ec38-74e4-4d95-9adf-cc3fa5a63726" providerId="AD" clId="Web-{73700C4D-088E-5E77-1E28-1C869D02D6BB}" dt="2024-10-09T08:33:29.095" v="101"/>
          <ac:picMkLst>
            <pc:docMk/>
            <pc:sldMk cId="348915358" sldId="374"/>
            <ac:picMk id="5" creationId="{E9F49A90-DF5F-299C-4D27-F3958DDEFD28}"/>
          </ac:picMkLst>
        </pc:picChg>
      </pc:sldChg>
      <pc:sldChg chg="addSp delSp modSp add replId">
        <pc:chgData name="Michaela Matthews (QIB)" userId="S::matthews@nbi.ac.uk::fca4ec38-74e4-4d95-9adf-cc3fa5a63726" providerId="AD" clId="Web-{73700C4D-088E-5E77-1E28-1C869D02D6BB}" dt="2024-10-09T08:47:46.688" v="334" actId="14100"/>
        <pc:sldMkLst>
          <pc:docMk/>
          <pc:sldMk cId="4188607362" sldId="375"/>
        </pc:sldMkLst>
        <pc:spChg chg="mod">
          <ac:chgData name="Michaela Matthews (QIB)" userId="S::matthews@nbi.ac.uk::fca4ec38-74e4-4d95-9adf-cc3fa5a63726" providerId="AD" clId="Web-{73700C4D-088E-5E77-1E28-1C869D02D6BB}" dt="2024-10-09T08:44:17.743" v="308" actId="14100"/>
          <ac:spMkLst>
            <pc:docMk/>
            <pc:sldMk cId="4188607362" sldId="375"/>
            <ac:spMk id="9" creationId="{ACE77298-B3FB-ECD5-7750-7DBB37E550AF}"/>
          </ac:spMkLst>
        </pc:spChg>
        <pc:spChg chg="del mod">
          <ac:chgData name="Michaela Matthews (QIB)" userId="S::matthews@nbi.ac.uk::fca4ec38-74e4-4d95-9adf-cc3fa5a63726" providerId="AD" clId="Web-{73700C4D-088E-5E77-1E28-1C869D02D6BB}" dt="2024-10-09T08:44:01.430" v="300"/>
          <ac:spMkLst>
            <pc:docMk/>
            <pc:sldMk cId="4188607362" sldId="375"/>
            <ac:spMk id="10" creationId="{0FA523CA-098D-3D23-5879-A700E99E7B77}"/>
          </ac:spMkLst>
        </pc:spChg>
        <pc:spChg chg="del mod">
          <ac:chgData name="Michaela Matthews (QIB)" userId="S::matthews@nbi.ac.uk::fca4ec38-74e4-4d95-9adf-cc3fa5a63726" providerId="AD" clId="Web-{73700C4D-088E-5E77-1E28-1C869D02D6BB}" dt="2024-10-09T08:44:01.430" v="299"/>
          <ac:spMkLst>
            <pc:docMk/>
            <pc:sldMk cId="4188607362" sldId="375"/>
            <ac:spMk id="11" creationId="{563B6FF8-F2BA-3E1D-E399-CC02ED2145F0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08:47:46.688" v="334" actId="14100"/>
          <ac:spMkLst>
            <pc:docMk/>
            <pc:sldMk cId="4188607362" sldId="375"/>
            <ac:spMk id="12" creationId="{AE4B44F8-C367-13BF-7CD4-DB89917C2AA8}"/>
          </ac:spMkLst>
        </pc:spChg>
        <pc:picChg chg="del">
          <ac:chgData name="Michaela Matthews (QIB)" userId="S::matthews@nbi.ac.uk::fca4ec38-74e4-4d95-9adf-cc3fa5a63726" providerId="AD" clId="Web-{73700C4D-088E-5E77-1E28-1C869D02D6BB}" dt="2024-10-09T08:43:59.899" v="296"/>
          <ac:picMkLst>
            <pc:docMk/>
            <pc:sldMk cId="4188607362" sldId="375"/>
            <ac:picMk id="2" creationId="{C5665ED9-17AF-E84C-1B19-0A3F9287665F}"/>
          </ac:picMkLst>
        </pc:picChg>
        <pc:picChg chg="add mod">
          <ac:chgData name="Michaela Matthews (QIB)" userId="S::matthews@nbi.ac.uk::fca4ec38-74e4-4d95-9adf-cc3fa5a63726" providerId="AD" clId="Web-{73700C4D-088E-5E77-1E28-1C869D02D6BB}" dt="2024-10-09T08:44:24.150" v="311" actId="1076"/>
          <ac:picMkLst>
            <pc:docMk/>
            <pc:sldMk cId="4188607362" sldId="375"/>
            <ac:picMk id="5" creationId="{63B02EBB-4ECF-D22A-1647-B287C60C8C5A}"/>
          </ac:picMkLst>
        </pc:picChg>
      </pc:sldChg>
      <pc:sldChg chg="addSp delSp modSp add replId">
        <pc:chgData name="Michaela Matthews (QIB)" userId="S::matthews@nbi.ac.uk::fca4ec38-74e4-4d95-9adf-cc3fa5a63726" providerId="AD" clId="Web-{73700C4D-088E-5E77-1E28-1C869D02D6BB}" dt="2024-10-09T10:22:48.421" v="475" actId="1076"/>
        <pc:sldMkLst>
          <pc:docMk/>
          <pc:sldMk cId="2705780924" sldId="376"/>
        </pc:sldMkLst>
        <pc:spChg chg="mod">
          <ac:chgData name="Michaela Matthews (QIB)" userId="S::matthews@nbi.ac.uk::fca4ec38-74e4-4d95-9adf-cc3fa5a63726" providerId="AD" clId="Web-{73700C4D-088E-5E77-1E28-1C869D02D6BB}" dt="2024-10-09T10:18:10.599" v="367" actId="20577"/>
          <ac:spMkLst>
            <pc:docMk/>
            <pc:sldMk cId="2705780924" sldId="376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73700C4D-088E-5E77-1E28-1C869D02D6BB}" dt="2024-10-09T10:18:15.427" v="369"/>
          <ac:spMkLst>
            <pc:docMk/>
            <pc:sldMk cId="2705780924" sldId="376"/>
            <ac:spMk id="9" creationId="{ACE77298-B3FB-ECD5-7750-7DBB37E550AF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10:20:46.636" v="471" actId="1076"/>
          <ac:spMkLst>
            <pc:docMk/>
            <pc:sldMk cId="2705780924" sldId="376"/>
            <ac:spMk id="10" creationId="{142B4739-D1E2-C62A-FDF6-3A906C906E09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10:19:38.524" v="397" actId="1076"/>
          <ac:spMkLst>
            <pc:docMk/>
            <pc:sldMk cId="2705780924" sldId="376"/>
            <ac:spMk id="11" creationId="{57A5B534-F5FD-1E32-EF16-AA9F57F02F82}"/>
          </ac:spMkLst>
        </pc:spChg>
        <pc:spChg chg="del">
          <ac:chgData name="Michaela Matthews (QIB)" userId="S::matthews@nbi.ac.uk::fca4ec38-74e4-4d95-9adf-cc3fa5a63726" providerId="AD" clId="Web-{73700C4D-088E-5E77-1E28-1C869D02D6BB}" dt="2024-10-09T10:18:02.161" v="365"/>
          <ac:spMkLst>
            <pc:docMk/>
            <pc:sldMk cId="2705780924" sldId="376"/>
            <ac:spMk id="12" creationId="{AE4B44F8-C367-13BF-7CD4-DB89917C2AA8}"/>
          </ac:spMkLst>
        </pc:spChg>
        <pc:spChg chg="add mod">
          <ac:chgData name="Michaela Matthews (QIB)" userId="S::matthews@nbi.ac.uk::fca4ec38-74e4-4d95-9adf-cc3fa5a63726" providerId="AD" clId="Web-{73700C4D-088E-5E77-1E28-1C869D02D6BB}" dt="2024-10-09T10:20:52.370" v="472" actId="20577"/>
          <ac:spMkLst>
            <pc:docMk/>
            <pc:sldMk cId="2705780924" sldId="376"/>
            <ac:spMk id="13" creationId="{E91FA393-0BC2-42EB-9F05-1DD3BB638781}"/>
          </ac:spMkLst>
        </pc:spChg>
        <pc:picChg chg="add mod">
          <ac:chgData name="Michaela Matthews (QIB)" userId="S::matthews@nbi.ac.uk::fca4ec38-74e4-4d95-9adf-cc3fa5a63726" providerId="AD" clId="Web-{73700C4D-088E-5E77-1E28-1C869D02D6BB}" dt="2024-10-09T10:22:48.421" v="475" actId="1076"/>
          <ac:picMkLst>
            <pc:docMk/>
            <pc:sldMk cId="2705780924" sldId="376"/>
            <ac:picMk id="2" creationId="{D95161EF-CD49-19F1-70A0-8B3AE4483660}"/>
          </ac:picMkLst>
        </pc:picChg>
        <pc:picChg chg="del">
          <ac:chgData name="Michaela Matthews (QIB)" userId="S::matthews@nbi.ac.uk::fca4ec38-74e4-4d95-9adf-cc3fa5a63726" providerId="AD" clId="Web-{73700C4D-088E-5E77-1E28-1C869D02D6BB}" dt="2024-10-09T10:17:59.802" v="364"/>
          <ac:picMkLst>
            <pc:docMk/>
            <pc:sldMk cId="2705780924" sldId="376"/>
            <ac:picMk id="5" creationId="{63B02EBB-4ECF-D22A-1647-B287C60C8C5A}"/>
          </ac:picMkLst>
        </pc:picChg>
      </pc:sldChg>
    </pc:docChg>
  </pc:docChgLst>
  <pc:docChgLst>
    <pc:chgData name="Michaela Matthews (QIB)" userId="S::matthews@nbi.ac.uk::fca4ec38-74e4-4d95-9adf-cc3fa5a63726" providerId="AD" clId="Web-{06888F1C-C9FF-BE71-CE42-6EBE371B2BEB}"/>
    <pc:docChg chg="modSld">
      <pc:chgData name="Michaela Matthews (QIB)" userId="S::matthews@nbi.ac.uk::fca4ec38-74e4-4d95-9adf-cc3fa5a63726" providerId="AD" clId="Web-{06888F1C-C9FF-BE71-CE42-6EBE371B2BEB}" dt="2023-04-27T13:03:52.861" v="109" actId="20577"/>
      <pc:docMkLst>
        <pc:docMk/>
      </pc:docMkLst>
      <pc:sldChg chg="modSp">
        <pc:chgData name="Michaela Matthews (QIB)" userId="S::matthews@nbi.ac.uk::fca4ec38-74e4-4d95-9adf-cc3fa5a63726" providerId="AD" clId="Web-{06888F1C-C9FF-BE71-CE42-6EBE371B2BEB}" dt="2023-04-27T12:19:16.070" v="93" actId="20577"/>
        <pc:sldMkLst>
          <pc:docMk/>
          <pc:sldMk cId="1479038182" sldId="301"/>
        </pc:sldMkLst>
        <pc:spChg chg="mod">
          <ac:chgData name="Michaela Matthews (QIB)" userId="S::matthews@nbi.ac.uk::fca4ec38-74e4-4d95-9adf-cc3fa5a63726" providerId="AD" clId="Web-{06888F1C-C9FF-BE71-CE42-6EBE371B2BEB}" dt="2023-04-27T12:19:16.070" v="93" actId="20577"/>
          <ac:spMkLst>
            <pc:docMk/>
            <pc:sldMk cId="1479038182" sldId="301"/>
            <ac:spMk id="2" creationId="{D6E2DFF3-4B60-B33F-3F2D-62C25BC1BF0E}"/>
          </ac:spMkLst>
        </pc:spChg>
      </pc:sldChg>
      <pc:sldChg chg="modSp">
        <pc:chgData name="Michaela Matthews (QIB)" userId="S::matthews@nbi.ac.uk::fca4ec38-74e4-4d95-9adf-cc3fa5a63726" providerId="AD" clId="Web-{06888F1C-C9FF-BE71-CE42-6EBE371B2BEB}" dt="2023-04-27T13:03:52.861" v="109" actId="20577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06888F1C-C9FF-BE71-CE42-6EBE371B2BEB}" dt="2023-04-27T13:03:52.861" v="109" actId="20577"/>
          <ac:spMkLst>
            <pc:docMk/>
            <pc:sldMk cId="3873915661" sldId="313"/>
            <ac:spMk id="473" creationId="{E7F0ED7F-6072-BE4E-9CD4-9C10DA0B327C}"/>
          </ac:spMkLst>
        </pc:spChg>
      </pc:sldChg>
      <pc:sldChg chg="delAnim">
        <pc:chgData name="Michaela Matthews (QIB)" userId="S::matthews@nbi.ac.uk::fca4ec38-74e4-4d95-9adf-cc3fa5a63726" providerId="AD" clId="Web-{06888F1C-C9FF-BE71-CE42-6EBE371B2BEB}" dt="2023-04-27T12:26:07.688" v="95"/>
        <pc:sldMkLst>
          <pc:docMk/>
          <pc:sldMk cId="3320649584" sldId="315"/>
        </pc:sldMkLst>
      </pc:sldChg>
      <pc:sldChg chg="delAnim">
        <pc:chgData name="Michaela Matthews (QIB)" userId="S::matthews@nbi.ac.uk::fca4ec38-74e4-4d95-9adf-cc3fa5a63726" providerId="AD" clId="Web-{06888F1C-C9FF-BE71-CE42-6EBE371B2BEB}" dt="2023-04-27T12:19:29.805" v="94"/>
        <pc:sldMkLst>
          <pc:docMk/>
          <pc:sldMk cId="2858302779" sldId="325"/>
        </pc:sldMkLst>
      </pc:sldChg>
      <pc:sldChg chg="delAnim">
        <pc:chgData name="Michaela Matthews (QIB)" userId="S::matthews@nbi.ac.uk::fca4ec38-74e4-4d95-9adf-cc3fa5a63726" providerId="AD" clId="Web-{06888F1C-C9FF-BE71-CE42-6EBE371B2BEB}" dt="2023-04-27T12:26:13.064" v="96"/>
        <pc:sldMkLst>
          <pc:docMk/>
          <pc:sldMk cId="2617195540" sldId="327"/>
        </pc:sldMkLst>
      </pc:sldChg>
    </pc:docChg>
  </pc:docChgLst>
  <pc:docChgLst>
    <pc:chgData name="Michaela Matthews (QIB)" userId="S::matthews@nbi.ac.uk::fca4ec38-74e4-4d95-9adf-cc3fa5a63726" providerId="AD" clId="Web-{622CC106-93A2-86B6-CC69-921B662A4524}"/>
    <pc:docChg chg="addSld delSld modSld sldOrd">
      <pc:chgData name="Michaela Matthews (QIB)" userId="S::matthews@nbi.ac.uk::fca4ec38-74e4-4d95-9adf-cc3fa5a63726" providerId="AD" clId="Web-{622CC106-93A2-86B6-CC69-921B662A4524}" dt="2023-04-04T09:24:08.889" v="54"/>
      <pc:docMkLst>
        <pc:docMk/>
      </pc:docMkLst>
      <pc:sldChg chg="del">
        <pc:chgData name="Michaela Matthews (QIB)" userId="S::matthews@nbi.ac.uk::fca4ec38-74e4-4d95-9adf-cc3fa5a63726" providerId="AD" clId="Web-{622CC106-93A2-86B6-CC69-921B662A4524}" dt="2023-04-04T08:54:26.076" v="26"/>
        <pc:sldMkLst>
          <pc:docMk/>
          <pc:sldMk cId="1729683432" sldId="292"/>
        </pc:sldMkLst>
      </pc:sldChg>
      <pc:sldChg chg="modSp">
        <pc:chgData name="Michaela Matthews (QIB)" userId="S::matthews@nbi.ac.uk::fca4ec38-74e4-4d95-9adf-cc3fa5a63726" providerId="AD" clId="Web-{622CC106-93A2-86B6-CC69-921B662A4524}" dt="2023-04-04T09:19:46.429" v="51" actId="1076"/>
        <pc:sldMkLst>
          <pc:docMk/>
          <pc:sldMk cId="3377416216" sldId="293"/>
        </pc:sldMkLst>
        <pc:spChg chg="mod">
          <ac:chgData name="Michaela Matthews (QIB)" userId="S::matthews@nbi.ac.uk::fca4ec38-74e4-4d95-9adf-cc3fa5a63726" providerId="AD" clId="Web-{622CC106-93A2-86B6-CC69-921B662A4524}" dt="2023-04-04T09:19:46.429" v="51" actId="1076"/>
          <ac:spMkLst>
            <pc:docMk/>
            <pc:sldMk cId="3377416216" sldId="293"/>
            <ac:spMk id="2" creationId="{B2E64BA4-D80F-BABB-FF34-14A8D951CD37}"/>
          </ac:spMkLst>
        </pc:spChg>
        <pc:spChg chg="mod">
          <ac:chgData name="Michaela Matthews (QIB)" userId="S::matthews@nbi.ac.uk::fca4ec38-74e4-4d95-9adf-cc3fa5a63726" providerId="AD" clId="Web-{622CC106-93A2-86B6-CC69-921B662A4524}" dt="2023-04-04T08:56:38.142" v="41" actId="20577"/>
          <ac:spMkLst>
            <pc:docMk/>
            <pc:sldMk cId="3377416216" sldId="293"/>
            <ac:spMk id="473" creationId="{E7F0ED7F-6072-BE4E-9CD4-9C10DA0B327C}"/>
          </ac:spMkLst>
        </pc:spChg>
      </pc:sldChg>
      <pc:sldChg chg="addSp modSp">
        <pc:chgData name="Michaela Matthews (QIB)" userId="S::matthews@nbi.ac.uk::fca4ec38-74e4-4d95-9adf-cc3fa5a63726" providerId="AD" clId="Web-{622CC106-93A2-86B6-CC69-921B662A4524}" dt="2023-04-04T08:56:09.860" v="36" actId="20577"/>
        <pc:sldMkLst>
          <pc:docMk/>
          <pc:sldMk cId="1097802989" sldId="294"/>
        </pc:sldMkLst>
        <pc:spChg chg="mod">
          <ac:chgData name="Michaela Matthews (QIB)" userId="S::matthews@nbi.ac.uk::fca4ec38-74e4-4d95-9adf-cc3fa5a63726" providerId="AD" clId="Web-{622CC106-93A2-86B6-CC69-921B662A4524}" dt="2023-04-04T08:56:09.860" v="36" actId="20577"/>
          <ac:spMkLst>
            <pc:docMk/>
            <pc:sldMk cId="1097802989" sldId="294"/>
            <ac:spMk id="9" creationId="{C2ED5814-DC5D-4F97-E66C-1D25ADC98E4A}"/>
          </ac:spMkLst>
        </pc:spChg>
        <pc:picChg chg="add mod">
          <ac:chgData name="Michaela Matthews (QIB)" userId="S::matthews@nbi.ac.uk::fca4ec38-74e4-4d95-9adf-cc3fa5a63726" providerId="AD" clId="Web-{622CC106-93A2-86B6-CC69-921B662A4524}" dt="2023-04-04T08:56:02.079" v="35" actId="1076"/>
          <ac:picMkLst>
            <pc:docMk/>
            <pc:sldMk cId="1097802989" sldId="294"/>
            <ac:picMk id="2" creationId="{5C5B32EE-B105-1CDD-E1EF-3B0F91A3C7F7}"/>
          </ac:picMkLst>
        </pc:picChg>
      </pc:sldChg>
      <pc:sldChg chg="modSp">
        <pc:chgData name="Michaela Matthews (QIB)" userId="S::matthews@nbi.ac.uk::fca4ec38-74e4-4d95-9adf-cc3fa5a63726" providerId="AD" clId="Web-{622CC106-93A2-86B6-CC69-921B662A4524}" dt="2023-04-04T08:58:18.254" v="44" actId="1076"/>
        <pc:sldMkLst>
          <pc:docMk/>
          <pc:sldMk cId="3901020184" sldId="295"/>
        </pc:sldMkLst>
        <pc:picChg chg="mod">
          <ac:chgData name="Michaela Matthews (QIB)" userId="S::matthews@nbi.ac.uk::fca4ec38-74e4-4d95-9adf-cc3fa5a63726" providerId="AD" clId="Web-{622CC106-93A2-86B6-CC69-921B662A4524}" dt="2023-04-04T08:58:18.254" v="44" actId="1076"/>
          <ac:picMkLst>
            <pc:docMk/>
            <pc:sldMk cId="3901020184" sldId="295"/>
            <ac:picMk id="5" creationId="{39400F3A-9BF2-5B68-1724-123696E46BE7}"/>
          </ac:picMkLst>
        </pc:picChg>
      </pc:sldChg>
      <pc:sldChg chg="modSp">
        <pc:chgData name="Michaela Matthews (QIB)" userId="S::matthews@nbi.ac.uk::fca4ec38-74e4-4d95-9adf-cc3fa5a63726" providerId="AD" clId="Web-{622CC106-93A2-86B6-CC69-921B662A4524}" dt="2023-04-04T09:20:55.994" v="52" actId="14100"/>
        <pc:sldMkLst>
          <pc:docMk/>
          <pc:sldMk cId="1580035290" sldId="296"/>
        </pc:sldMkLst>
        <pc:spChg chg="mod">
          <ac:chgData name="Michaela Matthews (QIB)" userId="S::matthews@nbi.ac.uk::fca4ec38-74e4-4d95-9adf-cc3fa5a63726" providerId="AD" clId="Web-{622CC106-93A2-86B6-CC69-921B662A4524}" dt="2023-04-04T09:20:55.994" v="52" actId="14100"/>
          <ac:spMkLst>
            <pc:docMk/>
            <pc:sldMk cId="1580035290" sldId="296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622CC106-93A2-86B6-CC69-921B662A4524}" dt="2023-04-04T09:11:18.884" v="45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622CC106-93A2-86B6-CC69-921B662A4524}" dt="2023-04-04T09:11:18.884" v="45" actId="20577"/>
          <ac:spMkLst>
            <pc:docMk/>
            <pc:sldMk cId="3604794927" sldId="299"/>
            <ac:spMk id="2" creationId="{D6E2DFF3-4B60-B33F-3F2D-62C25BC1BF0E}"/>
          </ac:spMkLst>
        </pc:spChg>
      </pc:sldChg>
      <pc:sldChg chg="addSp delSp modSp add ord replId">
        <pc:chgData name="Michaela Matthews (QIB)" userId="S::matthews@nbi.ac.uk::fca4ec38-74e4-4d95-9adf-cc3fa5a63726" providerId="AD" clId="Web-{622CC106-93A2-86B6-CC69-921B662A4524}" dt="2023-04-04T08:55:50.563" v="32" actId="1076"/>
        <pc:sldMkLst>
          <pc:docMk/>
          <pc:sldMk cId="3085746222" sldId="300"/>
        </pc:sldMkLst>
        <pc:spChg chg="add del mod">
          <ac:chgData name="Michaela Matthews (QIB)" userId="S::matthews@nbi.ac.uk::fca4ec38-74e4-4d95-9adf-cc3fa5a63726" providerId="AD" clId="Web-{622CC106-93A2-86B6-CC69-921B662A4524}" dt="2023-04-04T08:53:54.372" v="7"/>
          <ac:spMkLst>
            <pc:docMk/>
            <pc:sldMk cId="3085746222" sldId="300"/>
            <ac:spMk id="3" creationId="{C3410801-163C-904D-ABB3-E587306DE1C0}"/>
          </ac:spMkLst>
        </pc:spChg>
        <pc:spChg chg="add del mod">
          <ac:chgData name="Michaela Matthews (QIB)" userId="S::matthews@nbi.ac.uk::fca4ec38-74e4-4d95-9adf-cc3fa5a63726" providerId="AD" clId="Web-{622CC106-93A2-86B6-CC69-921B662A4524}" dt="2023-04-04T08:53:58.044" v="11"/>
          <ac:spMkLst>
            <pc:docMk/>
            <pc:sldMk cId="3085746222" sldId="300"/>
            <ac:spMk id="5" creationId="{13288B99-6008-4F4B-16C2-E1E67B7AC511}"/>
          </ac:spMkLst>
        </pc:spChg>
        <pc:spChg chg="del mod">
          <ac:chgData name="Michaela Matthews (QIB)" userId="S::matthews@nbi.ac.uk::fca4ec38-74e4-4d95-9adf-cc3fa5a63726" providerId="AD" clId="Web-{622CC106-93A2-86B6-CC69-921B662A4524}" dt="2023-04-04T08:53:52.138" v="5"/>
          <ac:spMkLst>
            <pc:docMk/>
            <pc:sldMk cId="3085746222" sldId="300"/>
            <ac:spMk id="7" creationId="{2D719E6C-3F40-C6D7-E725-176C33CBF9AE}"/>
          </ac:spMkLst>
        </pc:spChg>
        <pc:spChg chg="add mod">
          <ac:chgData name="Michaela Matthews (QIB)" userId="S::matthews@nbi.ac.uk::fca4ec38-74e4-4d95-9adf-cc3fa5a63726" providerId="AD" clId="Web-{622CC106-93A2-86B6-CC69-921B662A4524}" dt="2023-04-04T08:54:22.092" v="25" actId="20577"/>
          <ac:spMkLst>
            <pc:docMk/>
            <pc:sldMk cId="3085746222" sldId="300"/>
            <ac:spMk id="8" creationId="{E2E0506B-30C2-1DCC-ABB0-A45382CD87BC}"/>
          </ac:spMkLst>
        </pc:spChg>
        <pc:spChg chg="del mod">
          <ac:chgData name="Michaela Matthews (QIB)" userId="S::matthews@nbi.ac.uk::fca4ec38-74e4-4d95-9adf-cc3fa5a63726" providerId="AD" clId="Web-{622CC106-93A2-86B6-CC69-921B662A4524}" dt="2023-04-04T08:53:56.060" v="9"/>
          <ac:spMkLst>
            <pc:docMk/>
            <pc:sldMk cId="3085746222" sldId="300"/>
            <ac:spMk id="9" creationId="{C2ED5814-DC5D-4F97-E66C-1D25ADC98E4A}"/>
          </ac:spMkLst>
        </pc:spChg>
        <pc:spChg chg="del mod">
          <ac:chgData name="Michaela Matthews (QIB)" userId="S::matthews@nbi.ac.uk::fca4ec38-74e4-4d95-9adf-cc3fa5a63726" providerId="AD" clId="Web-{622CC106-93A2-86B6-CC69-921B662A4524}" dt="2023-04-04T08:53:50.419" v="3"/>
          <ac:spMkLst>
            <pc:docMk/>
            <pc:sldMk cId="3085746222" sldId="300"/>
            <ac:spMk id="11" creationId="{A4CF38CB-E2E6-4655-B599-4DA74AED3696}"/>
          </ac:spMkLst>
        </pc:spChg>
        <pc:spChg chg="add">
          <ac:chgData name="Michaela Matthews (QIB)" userId="S::matthews@nbi.ac.uk::fca4ec38-74e4-4d95-9adf-cc3fa5a63726" providerId="AD" clId="Web-{622CC106-93A2-86B6-CC69-921B662A4524}" dt="2023-04-04T08:54:06.685" v="13"/>
          <ac:spMkLst>
            <pc:docMk/>
            <pc:sldMk cId="3085746222" sldId="300"/>
            <ac:spMk id="12" creationId="{546537AC-CC8F-F8B6-C30B-FBEA02D1B931}"/>
          </ac:spMkLst>
        </pc:spChg>
        <pc:spChg chg="add">
          <ac:chgData name="Michaela Matthews (QIB)" userId="S::matthews@nbi.ac.uk::fca4ec38-74e4-4d95-9adf-cc3fa5a63726" providerId="AD" clId="Web-{622CC106-93A2-86B6-CC69-921B662A4524}" dt="2023-04-04T08:54:06.701" v="14"/>
          <ac:spMkLst>
            <pc:docMk/>
            <pc:sldMk cId="3085746222" sldId="300"/>
            <ac:spMk id="14" creationId="{4C2BB18B-A0BC-3AA5-705A-9EE7A611EAAB}"/>
          </ac:spMkLst>
        </pc:spChg>
        <pc:spChg chg="add">
          <ac:chgData name="Michaela Matthews (QIB)" userId="S::matthews@nbi.ac.uk::fca4ec38-74e4-4d95-9adf-cc3fa5a63726" providerId="AD" clId="Web-{622CC106-93A2-86B6-CC69-921B662A4524}" dt="2023-04-04T08:54:06.716" v="15"/>
          <ac:spMkLst>
            <pc:docMk/>
            <pc:sldMk cId="3085746222" sldId="300"/>
            <ac:spMk id="16" creationId="{3D539C2C-A495-CD80-131A-6FF62236254F}"/>
          </ac:spMkLst>
        </pc:spChg>
        <pc:spChg chg="add">
          <ac:chgData name="Michaela Matthews (QIB)" userId="S::matthews@nbi.ac.uk::fca4ec38-74e4-4d95-9adf-cc3fa5a63726" providerId="AD" clId="Web-{622CC106-93A2-86B6-CC69-921B662A4524}" dt="2023-04-04T08:54:06.732" v="16"/>
          <ac:spMkLst>
            <pc:docMk/>
            <pc:sldMk cId="3085746222" sldId="300"/>
            <ac:spMk id="18" creationId="{59E37544-4A36-6C9D-A078-787E8CC28A9C}"/>
          </ac:spMkLst>
        </pc:spChg>
        <pc:grpChg chg="add">
          <ac:chgData name="Michaela Matthews (QIB)" userId="S::matthews@nbi.ac.uk::fca4ec38-74e4-4d95-9adf-cc3fa5a63726" providerId="AD" clId="Web-{622CC106-93A2-86B6-CC69-921B662A4524}" dt="2023-04-04T08:54:06.826" v="20"/>
          <ac:grpSpMkLst>
            <pc:docMk/>
            <pc:sldMk cId="3085746222" sldId="300"/>
            <ac:grpSpMk id="28" creationId="{C718F2BB-A7D7-ECA6-3EFA-310DD0E48615}"/>
          </ac:grpSpMkLst>
        </pc:grpChg>
        <pc:picChg chg="add">
          <ac:chgData name="Michaela Matthews (QIB)" userId="S::matthews@nbi.ac.uk::fca4ec38-74e4-4d95-9adf-cc3fa5a63726" providerId="AD" clId="Web-{622CC106-93A2-86B6-CC69-921B662A4524}" dt="2023-04-04T08:54:06.748" v="17"/>
          <ac:picMkLst>
            <pc:docMk/>
            <pc:sldMk cId="3085746222" sldId="300"/>
            <ac:picMk id="20" creationId="{7C11ED36-C9B7-DA45-35A2-B353C45B30D6}"/>
          </ac:picMkLst>
        </pc:picChg>
        <pc:picChg chg="add">
          <ac:chgData name="Michaela Matthews (QIB)" userId="S::matthews@nbi.ac.uk::fca4ec38-74e4-4d95-9adf-cc3fa5a63726" providerId="AD" clId="Web-{622CC106-93A2-86B6-CC69-921B662A4524}" dt="2023-04-04T08:54:06.763" v="18"/>
          <ac:picMkLst>
            <pc:docMk/>
            <pc:sldMk cId="3085746222" sldId="300"/>
            <ac:picMk id="22" creationId="{4E644B2F-1537-1175-1CA4-519AB7D59675}"/>
          </ac:picMkLst>
        </pc:picChg>
        <pc:picChg chg="add del">
          <ac:chgData name="Michaela Matthews (QIB)" userId="S::matthews@nbi.ac.uk::fca4ec38-74e4-4d95-9adf-cc3fa5a63726" providerId="AD" clId="Web-{622CC106-93A2-86B6-CC69-921B662A4524}" dt="2023-04-04T08:55:44.328" v="28"/>
          <ac:picMkLst>
            <pc:docMk/>
            <pc:sldMk cId="3085746222" sldId="300"/>
            <ac:picMk id="24" creationId="{BDC96A43-F865-52D2-690D-7C95DAFB768D}"/>
          </ac:picMkLst>
        </pc:picChg>
        <pc:picChg chg="add mod">
          <ac:chgData name="Michaela Matthews (QIB)" userId="S::matthews@nbi.ac.uk::fca4ec38-74e4-4d95-9adf-cc3fa5a63726" providerId="AD" clId="Web-{622CC106-93A2-86B6-CC69-921B662A4524}" dt="2023-04-04T08:55:50.563" v="32" actId="1076"/>
          <ac:picMkLst>
            <pc:docMk/>
            <pc:sldMk cId="3085746222" sldId="300"/>
            <ac:picMk id="29" creationId="{2F0190D5-37E6-00F6-A8D2-A8913AA0BC31}"/>
          </ac:picMkLst>
        </pc:picChg>
      </pc:sldChg>
      <pc:sldChg chg="modSp add del replId">
        <pc:chgData name="Michaela Matthews (QIB)" userId="S::matthews@nbi.ac.uk::fca4ec38-74e4-4d95-9adf-cc3fa5a63726" providerId="AD" clId="Web-{622CC106-93A2-86B6-CC69-921B662A4524}" dt="2023-04-04T09:24:08.889" v="54"/>
        <pc:sldMkLst>
          <pc:docMk/>
          <pc:sldMk cId="1479038182" sldId="301"/>
        </pc:sldMkLst>
        <pc:spChg chg="mod">
          <ac:chgData name="Michaela Matthews (QIB)" userId="S::matthews@nbi.ac.uk::fca4ec38-74e4-4d95-9adf-cc3fa5a63726" providerId="AD" clId="Web-{622CC106-93A2-86B6-CC69-921B662A4524}" dt="2023-04-04T09:11:50.151" v="49" actId="20577"/>
          <ac:spMkLst>
            <pc:docMk/>
            <pc:sldMk cId="1479038182" sldId="301"/>
            <ac:spMk id="4" creationId="{855F6930-ED2E-F948-A671-CBEBFC3FD15E}"/>
          </ac:spMkLst>
        </pc:spChg>
      </pc:sldChg>
    </pc:docChg>
  </pc:docChgLst>
  <pc:docChgLst>
    <pc:chgData name="Michaela Matthews (QIB)" userId="S::matthews@nbi.ac.uk::fca4ec38-74e4-4d95-9adf-cc3fa5a63726" providerId="AD" clId="Web-{756D916B-72E1-BA19-C89D-822F41974B02}"/>
    <pc:docChg chg="addSld delSld modSld">
      <pc:chgData name="Michaela Matthews (QIB)" userId="S::matthews@nbi.ac.uk::fca4ec38-74e4-4d95-9adf-cc3fa5a63726" providerId="AD" clId="Web-{756D916B-72E1-BA19-C89D-822F41974B02}" dt="2023-04-26T10:30:33.571" v="509"/>
      <pc:docMkLst>
        <pc:docMk/>
      </pc:docMkLst>
      <pc:sldChg chg="modSp">
        <pc:chgData name="Michaela Matthews (QIB)" userId="S::matthews@nbi.ac.uk::fca4ec38-74e4-4d95-9adf-cc3fa5a63726" providerId="AD" clId="Web-{756D916B-72E1-BA19-C89D-822F41974B02}" dt="2023-04-26T08:54:41.905" v="9" actId="1076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756D916B-72E1-BA19-C89D-822F41974B02}" dt="2023-04-26T08:53:55.045" v="8" actId="20577"/>
          <ac:spMkLst>
            <pc:docMk/>
            <pc:sldMk cId="3604794927" sldId="299"/>
            <ac:spMk id="2" creationId="{D6E2DFF3-4B60-B33F-3F2D-62C25BC1BF0E}"/>
          </ac:spMkLst>
        </pc:spChg>
        <pc:picChg chg="mod">
          <ac:chgData name="Michaela Matthews (QIB)" userId="S::matthews@nbi.ac.uk::fca4ec38-74e4-4d95-9adf-cc3fa5a63726" providerId="AD" clId="Web-{756D916B-72E1-BA19-C89D-822F41974B02}" dt="2023-04-26T08:54:41.905" v="9" actId="1076"/>
          <ac:picMkLst>
            <pc:docMk/>
            <pc:sldMk cId="3604794927" sldId="299"/>
            <ac:picMk id="5" creationId="{21E7B167-8AA5-D2EB-A355-A4A8AD896766}"/>
          </ac:picMkLst>
        </pc:picChg>
      </pc:sldChg>
      <pc:sldChg chg="modSp">
        <pc:chgData name="Michaela Matthews (QIB)" userId="S::matthews@nbi.ac.uk::fca4ec38-74e4-4d95-9adf-cc3fa5a63726" providerId="AD" clId="Web-{756D916B-72E1-BA19-C89D-822F41974B02}" dt="2023-04-26T08:47:06.455" v="1" actId="1076"/>
        <pc:sldMkLst>
          <pc:docMk/>
          <pc:sldMk cId="1972973160" sldId="302"/>
        </pc:sldMkLst>
        <pc:picChg chg="mod">
          <ac:chgData name="Michaela Matthews (QIB)" userId="S::matthews@nbi.ac.uk::fca4ec38-74e4-4d95-9adf-cc3fa5a63726" providerId="AD" clId="Web-{756D916B-72E1-BA19-C89D-822F41974B02}" dt="2023-04-26T08:47:06.455" v="1" actId="1076"/>
          <ac:picMkLst>
            <pc:docMk/>
            <pc:sldMk cId="1972973160" sldId="302"/>
            <ac:picMk id="2" creationId="{4EE0BFEC-646C-2826-120B-E278726B471A}"/>
          </ac:picMkLst>
        </pc:picChg>
      </pc:sldChg>
      <pc:sldChg chg="addSp delSp modSp modNotes">
        <pc:chgData name="Michaela Matthews (QIB)" userId="S::matthews@nbi.ac.uk::fca4ec38-74e4-4d95-9adf-cc3fa5a63726" providerId="AD" clId="Web-{756D916B-72E1-BA19-C89D-822F41974B02}" dt="2023-04-26T10:30:33.571" v="509"/>
        <pc:sldMkLst>
          <pc:docMk/>
          <pc:sldMk cId="4130298515" sldId="314"/>
        </pc:sldMkLst>
        <pc:spChg chg="del mod topLvl">
          <ac:chgData name="Michaela Matthews (QIB)" userId="S::matthews@nbi.ac.uk::fca4ec38-74e4-4d95-9adf-cc3fa5a63726" providerId="AD" clId="Web-{756D916B-72E1-BA19-C89D-822F41974B02}" dt="2023-04-26T09:40:53.549" v="347"/>
          <ac:spMkLst>
            <pc:docMk/>
            <pc:sldMk cId="4130298515" sldId="314"/>
            <ac:spMk id="21" creationId="{FF16A5C5-3498-C196-9B54-DFF9986E428A}"/>
          </ac:spMkLst>
        </pc:spChg>
        <pc:spChg chg="add">
          <ac:chgData name="Michaela Matthews (QIB)" userId="S::matthews@nbi.ac.uk::fca4ec38-74e4-4d95-9adf-cc3fa5a63726" providerId="AD" clId="Web-{756D916B-72E1-BA19-C89D-822F41974B02}" dt="2023-04-26T10:30:33.571" v="509"/>
          <ac:spMkLst>
            <pc:docMk/>
            <pc:sldMk cId="4130298515" sldId="314"/>
            <ac:spMk id="22" creationId="{79F6861F-5152-56D1-FFDA-B853017F3E25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36" creationId="{FFF59D19-ADB0-FEA4-8701-D0265030542A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37" creationId="{D2AE570D-75C0-31CC-D600-4B5D2DCBF6C8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39" creationId="{5FA893CC-44DB-6A14-53ED-0CDCED9B51D8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0" creationId="{600FD2EB-37C1-3B5D-43C9-081E23D6BBC6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1" creationId="{4D67BC35-9EE7-7109-2E5C-16F821918436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2" creationId="{29E4719D-54D2-0CF3-7888-F3E0F30AF93A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3" creationId="{FB80DF9C-B518-9DD9-421A-A755DE8898BC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4" creationId="{490B4CA2-2E2D-8B2B-4C29-068B3F3A408A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5" creationId="{D893717E-3B5F-A43E-F8F0-9BD0B31AACFF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6" creationId="{163D3FEF-FEF3-5CEC-1A4C-0779B5AF983D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7" creationId="{D59376D5-8EAE-E81A-0837-72AEF34C70E5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1:56.371" v="139"/>
          <ac:spMkLst>
            <pc:docMk/>
            <pc:sldMk cId="4130298515" sldId="314"/>
            <ac:spMk id="48" creationId="{2AE56DB2-1CB1-D3F3-46EE-EB1B428BC93E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8" creationId="{B6E7FA1B-A2CB-02CF-9990-185330154497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49" creationId="{50355147-5480-B7E2-7D8C-2FDB61ACC86B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50" creationId="{5D8B2730-E1D8-6F11-3433-61757F510965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8"/>
          <ac:spMkLst>
            <pc:docMk/>
            <pc:sldMk cId="4130298515" sldId="314"/>
            <ac:spMk id="50" creationId="{F84741B3-5623-4C92-AD04-7D8539EB938D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51" creationId="{DCFFB91E-2727-6702-7C6F-19FC70F17889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7"/>
          <ac:spMkLst>
            <pc:docMk/>
            <pc:sldMk cId="4130298515" sldId="314"/>
            <ac:spMk id="51" creationId="{F7BA00B1-F736-1822-A47F-64C383C207ED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6"/>
          <ac:spMkLst>
            <pc:docMk/>
            <pc:sldMk cId="4130298515" sldId="314"/>
            <ac:spMk id="52" creationId="{8344C351-1303-7638-92ED-20C1FDDF9EF4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53" creationId="{66A28635-D1E2-350C-DC68-37F3226B67E6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5"/>
          <ac:spMkLst>
            <pc:docMk/>
            <pc:sldMk cId="4130298515" sldId="314"/>
            <ac:spMk id="53" creationId="{8968F3A7-D996-4D2D-39CD-5F1BD2F44B96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9.280" v="482" actId="1076"/>
          <ac:spMkLst>
            <pc:docMk/>
            <pc:sldMk cId="4130298515" sldId="314"/>
            <ac:spMk id="54" creationId="{76A00D43-C6FD-2ABC-4092-3FF5BF72E29C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4"/>
          <ac:spMkLst>
            <pc:docMk/>
            <pc:sldMk cId="4130298515" sldId="314"/>
            <ac:spMk id="54" creationId="{E91358AE-8040-FCC9-6361-DD1421B9D371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3"/>
          <ac:spMkLst>
            <pc:docMk/>
            <pc:sldMk cId="4130298515" sldId="314"/>
            <ac:spMk id="55" creationId="{966A9F71-8655-17ED-7B20-F06785DDF571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8:03.186" v="483" actId="1076"/>
          <ac:spMkLst>
            <pc:docMk/>
            <pc:sldMk cId="4130298515" sldId="314"/>
            <ac:spMk id="55" creationId="{ED21FD35-A6E6-5124-76BE-B4553CED0B43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19.590" v="162"/>
          <ac:spMkLst>
            <pc:docMk/>
            <pc:sldMk cId="4130298515" sldId="314"/>
            <ac:spMk id="56" creationId="{879E9F6E-19E2-9BEA-69D5-77A5778EA0C9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09:02:06.106" v="158"/>
          <ac:spMkLst>
            <pc:docMk/>
            <pc:sldMk cId="4130298515" sldId="314"/>
            <ac:spMk id="57" creationId="{67CDE569-39F3-0EFE-DF0F-0F9697485879}"/>
          </ac:spMkLst>
        </pc:spChg>
        <pc:spChg chg="add mod">
          <ac:chgData name="Michaela Matthews (QIB)" userId="S::matthews@nbi.ac.uk::fca4ec38-74e4-4d95-9adf-cc3fa5a63726" providerId="AD" clId="Web-{756D916B-72E1-BA19-C89D-822F41974B02}" dt="2023-04-26T10:17:28.185" v="480" actId="14100"/>
          <ac:spMkLst>
            <pc:docMk/>
            <pc:sldMk cId="4130298515" sldId="314"/>
            <ac:spMk id="57" creationId="{7CA2AF2C-FAFA-FAB7-A54B-23CDFA696DF3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9"/>
          <ac:spMkLst>
            <pc:docMk/>
            <pc:sldMk cId="4130298515" sldId="314"/>
            <ac:spMk id="58" creationId="{91F3CE35-D7A0-0694-9250-6A050BB166E4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8"/>
          <ac:spMkLst>
            <pc:docMk/>
            <pc:sldMk cId="4130298515" sldId="314"/>
            <ac:spMk id="59" creationId="{633A88CE-5E0F-8B47-5A80-C61486662F51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7"/>
          <ac:spMkLst>
            <pc:docMk/>
            <pc:sldMk cId="4130298515" sldId="314"/>
            <ac:spMk id="60" creationId="{783AFC00-C3AE-9900-42FD-1E2CB2968ECE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6"/>
          <ac:spMkLst>
            <pc:docMk/>
            <pc:sldMk cId="4130298515" sldId="314"/>
            <ac:spMk id="61" creationId="{D47E7845-0769-96E4-A24C-A354C5469C3D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5"/>
          <ac:spMkLst>
            <pc:docMk/>
            <pc:sldMk cId="4130298515" sldId="314"/>
            <ac:spMk id="62" creationId="{53E5878D-0585-9515-E547-9F8B12442B47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4"/>
          <ac:spMkLst>
            <pc:docMk/>
            <pc:sldMk cId="4130298515" sldId="314"/>
            <ac:spMk id="63" creationId="{988DD214-EC49-313E-9D68-5AB2F212B600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3"/>
          <ac:spMkLst>
            <pc:docMk/>
            <pc:sldMk cId="4130298515" sldId="314"/>
            <ac:spMk id="64" creationId="{76B83598-CBCF-A39A-2787-FF12745B7D62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2"/>
          <ac:spMkLst>
            <pc:docMk/>
            <pc:sldMk cId="4130298515" sldId="314"/>
            <ac:spMk id="65" creationId="{190F179D-6F09-5AE3-A0A2-EDC8E75BADBB}"/>
          </ac:spMkLst>
        </pc:spChg>
        <pc:spChg chg="add del">
          <ac:chgData name="Michaela Matthews (QIB)" userId="S::matthews@nbi.ac.uk::fca4ec38-74e4-4d95-9adf-cc3fa5a63726" providerId="AD" clId="Web-{756D916B-72E1-BA19-C89D-822F41974B02}" dt="2023-04-26T09:02:31.888" v="181"/>
          <ac:spMkLst>
            <pc:docMk/>
            <pc:sldMk cId="4130298515" sldId="314"/>
            <ac:spMk id="66" creationId="{D2CBB35A-3C40-E33D-9506-0A69BC39E055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67" creationId="{A9A319B9-6766-6870-3B66-0FA2DA3C5AC7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68" creationId="{71EFF21A-EE1D-1FCC-72B1-BC0DAB53C842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69" creationId="{DB4660CA-EFFA-317C-28CA-A178286A16CD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70" creationId="{45016765-F58B-4735-208E-96572523A6F4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71" creationId="{32EF30A1-D1E7-7184-D637-2BBBF144CEA2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72" creationId="{C0A9A205-E264-B5FF-CF2C-417D7139D8D2}"/>
          </ac:spMkLst>
        </pc:spChg>
        <pc:spChg chg="topLvl">
          <ac:chgData name="Michaela Matthews (QIB)" userId="S::matthews@nbi.ac.uk::fca4ec38-74e4-4d95-9adf-cc3fa5a63726" providerId="AD" clId="Web-{756D916B-72E1-BA19-C89D-822F41974B02}" dt="2023-04-26T08:58:11.193" v="46"/>
          <ac:spMkLst>
            <pc:docMk/>
            <pc:sldMk cId="4130298515" sldId="314"/>
            <ac:spMk id="73" creationId="{00000000-0000-0000-0000-000000000000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74" creationId="{CD86025C-8696-53ED-F8BE-824F8190296A}"/>
          </ac:spMkLst>
        </pc:spChg>
        <pc:spChg chg="add mod topLvl">
          <ac:chgData name="Michaela Matthews (QIB)" userId="S::matthews@nbi.ac.uk::fca4ec38-74e4-4d95-9adf-cc3fa5a63726" providerId="AD" clId="Web-{756D916B-72E1-BA19-C89D-822F41974B02}" dt="2023-04-26T10:17:54.889" v="481"/>
          <ac:spMkLst>
            <pc:docMk/>
            <pc:sldMk cId="4130298515" sldId="314"/>
            <ac:spMk id="75" creationId="{0B993B93-7AA9-B6CC-C035-06016BCBA82F}"/>
          </ac:spMkLst>
        </pc:spChg>
        <pc:grpChg chg="add">
          <ac:chgData name="Michaela Matthews (QIB)" userId="S::matthews@nbi.ac.uk::fca4ec38-74e4-4d95-9adf-cc3fa5a63726" providerId="AD" clId="Web-{756D916B-72E1-BA19-C89D-822F41974B02}" dt="2023-04-26T10:18:10.171" v="484"/>
          <ac:grpSpMkLst>
            <pc:docMk/>
            <pc:sldMk cId="4130298515" sldId="314"/>
            <ac:grpSpMk id="18" creationId="{FDA9C4B3-D9BA-5E13-34F8-0FE681266269}"/>
          </ac:grpSpMkLst>
        </pc:grpChg>
        <pc:grpChg chg="del mod">
          <ac:chgData name="Michaela Matthews (QIB)" userId="S::matthews@nbi.ac.uk::fca4ec38-74e4-4d95-9adf-cc3fa5a63726" providerId="AD" clId="Web-{756D916B-72E1-BA19-C89D-822F41974B02}" dt="2023-04-26T08:58:11.193" v="46"/>
          <ac:grpSpMkLst>
            <pc:docMk/>
            <pc:sldMk cId="4130298515" sldId="314"/>
            <ac:grpSpMk id="22" creationId="{A1A4418F-A93F-F8FD-D460-F10E76762F49}"/>
          </ac:grpSpMkLst>
        </pc:grpChg>
        <pc:grpChg chg="add del mod">
          <ac:chgData name="Michaela Matthews (QIB)" userId="S::matthews@nbi.ac.uk::fca4ec38-74e4-4d95-9adf-cc3fa5a63726" providerId="AD" clId="Web-{756D916B-72E1-BA19-C89D-822F41974B02}" dt="2023-04-26T09:40:30.298" v="309"/>
          <ac:grpSpMkLst>
            <pc:docMk/>
            <pc:sldMk cId="4130298515" sldId="314"/>
            <ac:grpSpMk id="52" creationId="{397647AB-3AAA-90CE-A631-F8A4B63346EF}"/>
          </ac:grpSpMkLst>
        </pc:grpChg>
        <pc:grpChg chg="add del mod">
          <ac:chgData name="Michaela Matthews (QIB)" userId="S::matthews@nbi.ac.uk::fca4ec38-74e4-4d95-9adf-cc3fa5a63726" providerId="AD" clId="Web-{756D916B-72E1-BA19-C89D-822F41974B02}" dt="2023-04-26T10:17:54.889" v="481"/>
          <ac:grpSpMkLst>
            <pc:docMk/>
            <pc:sldMk cId="4130298515" sldId="314"/>
            <ac:grpSpMk id="56" creationId="{A9BE7E5D-7775-225F-48B0-ACD638515F11}"/>
          </ac:grpSpMkLst>
        </pc:grpChg>
        <pc:picChg chg="del topLvl">
          <ac:chgData name="Michaela Matthews (QIB)" userId="S::matthews@nbi.ac.uk::fca4ec38-74e4-4d95-9adf-cc3fa5a63726" providerId="AD" clId="Web-{756D916B-72E1-BA19-C89D-822F41974B02}" dt="2023-04-26T09:39:55.670" v="303"/>
          <ac:picMkLst>
            <pc:docMk/>
            <pc:sldMk cId="4130298515" sldId="314"/>
            <ac:picMk id="18" creationId="{0F6D001B-E1B3-0CF0-DC82-AA0F76CD838B}"/>
          </ac:picMkLst>
        </pc:pic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" creationId="{4BF7B3B5-8C68-CA84-CC6B-4E626E5D9781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6" creationId="{23519EA5-B8FE-DFE9-F659-F7B0372BB347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8" creationId="{6D23D148-645D-D11A-B905-55317AA4CFE1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0" creationId="{ED2977E8-88D4-722F-FD9F-4E22BF5C0AA6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2" creationId="{7FCDFFF0-616F-BFE6-22AC-3A2CEF7E9F6B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3" creationId="{247C7234-DA5D-5047-9D0F-3CF8EFD6531F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4" creationId="{8CDCDB21-2D50-F1A6-28DA-CE400002C744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5" creationId="{7F775042-0365-9DAF-1DDD-00D96CA1FECD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6" creationId="{CE694143-C4DC-8244-E6EE-D77C24039160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7" creationId="{26671390-B168-1D9F-22EC-E34C665502FB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19" creationId="{A94108FA-B9B9-EEDB-FD9C-E31833EC25B4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3" creationId="{ACDCAB63-E0CD-9BC0-B5CD-18D3D9064B4E}"/>
          </ac:cxnSpMkLst>
        </pc:cxnChg>
        <pc:cxnChg chg="add mod 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4" creationId="{29B3E2F9-7299-D0C1-FC2D-ECBC527DB8C4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5" creationId="{31701083-3A08-3354-FEDD-138613B5765D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6" creationId="{E353B454-181D-F37D-1849-078899DAFA91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7" creationId="{30742E06-22AE-B050-45D0-8DAAC6CF4A4F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8" creationId="{54B0FBB4-9EA2-9B97-C742-619E87E675D2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29" creationId="{4F929BE0-EC5C-CC87-7404-24744A2A2906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0" creationId="{04D61CB6-216E-C891-47B7-896A43F81CD3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1" creationId="{363FC38F-2F45-C2DA-7FE2-393BC85A2BA3}"/>
          </ac:cxnSpMkLst>
        </pc:cxnChg>
        <pc:cxnChg chg="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2" creationId="{5DB58BEC-FDAC-851E-AC27-F4764B7022BC}"/>
          </ac:cxnSpMkLst>
        </pc:cxnChg>
        <pc:cxnChg chg="mod 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3" creationId="{28CEEF24-6E53-0784-D23A-8AB79BA6D591}"/>
          </ac:cxnSpMkLst>
        </pc:cxnChg>
        <pc:cxnChg chg="add mod 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4" creationId="{5861BEA0-58B4-4D4A-327A-FB3B9E8E3FB2}"/>
          </ac:cxnSpMkLst>
        </pc:cxnChg>
        <pc:cxnChg chg="add mod 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5" creationId="{5CAB8FA2-BBE2-FDA7-58C3-88DA5E476B91}"/>
          </ac:cxnSpMkLst>
        </pc:cxnChg>
        <pc:cxnChg chg="add mod topLvl">
          <ac:chgData name="Michaela Matthews (QIB)" userId="S::matthews@nbi.ac.uk::fca4ec38-74e4-4d95-9adf-cc3fa5a63726" providerId="AD" clId="Web-{756D916B-72E1-BA19-C89D-822F41974B02}" dt="2023-04-26T10:17:54.889" v="481"/>
          <ac:cxnSpMkLst>
            <pc:docMk/>
            <pc:sldMk cId="4130298515" sldId="314"/>
            <ac:cxnSpMk id="38" creationId="{C2245386-D411-0766-C95F-18FEBFD3E72F}"/>
          </ac:cxnSpMkLst>
        </pc:cxnChg>
      </pc:sldChg>
      <pc:sldChg chg="addSp delSp modSp addAnim">
        <pc:chgData name="Michaela Matthews (QIB)" userId="S::matthews@nbi.ac.uk::fca4ec38-74e4-4d95-9adf-cc3fa5a63726" providerId="AD" clId="Web-{756D916B-72E1-BA19-C89D-822F41974B02}" dt="2023-04-26T10:21:08.521" v="506" actId="1076"/>
        <pc:sldMkLst>
          <pc:docMk/>
          <pc:sldMk cId="3320649584" sldId="315"/>
        </pc:sldMkLst>
        <pc:spChg chg="del">
          <ac:chgData name="Michaela Matthews (QIB)" userId="S::matthews@nbi.ac.uk::fca4ec38-74e4-4d95-9adf-cc3fa5a63726" providerId="AD" clId="Web-{756D916B-72E1-BA19-C89D-822F41974B02}" dt="2023-04-26T09:54:16.271" v="440"/>
          <ac:spMkLst>
            <pc:docMk/>
            <pc:sldMk cId="3320649584" sldId="315"/>
            <ac:spMk id="8" creationId="{06F5E6A1-1AE3-41C2-AB40-36F61D2C6A49}"/>
          </ac:spMkLst>
        </pc:spChg>
        <pc:spChg chg="add del mod">
          <ac:chgData name="Michaela Matthews (QIB)" userId="S::matthews@nbi.ac.uk::fca4ec38-74e4-4d95-9adf-cc3fa5a63726" providerId="AD" clId="Web-{756D916B-72E1-BA19-C89D-822F41974B02}" dt="2023-04-26T10:19:07.204" v="492"/>
          <ac:spMkLst>
            <pc:docMk/>
            <pc:sldMk cId="3320649584" sldId="315"/>
            <ac:spMk id="8" creationId="{F0529238-4E54-C917-CAB9-207D33567734}"/>
          </ac:spMkLst>
        </pc:spChg>
        <pc:spChg chg="del">
          <ac:chgData name="Michaela Matthews (QIB)" userId="S::matthews@nbi.ac.uk::fca4ec38-74e4-4d95-9adf-cc3fa5a63726" providerId="AD" clId="Web-{756D916B-72E1-BA19-C89D-822F41974B02}" dt="2023-04-26T09:54:16.271" v="439"/>
          <ac:spMkLst>
            <pc:docMk/>
            <pc:sldMk cId="3320649584" sldId="315"/>
            <ac:spMk id="10" creationId="{F8CD3F06-52FC-34CC-6AB6-89716F36543F}"/>
          </ac:spMkLst>
        </pc:spChg>
        <pc:spChg chg="add mod">
          <ac:chgData name="Michaela Matthews (QIB)" userId="S::matthews@nbi.ac.uk::fca4ec38-74e4-4d95-9adf-cc3fa5a63726" providerId="AD" clId="Web-{756D916B-72E1-BA19-C89D-822F41974B02}" dt="2023-04-26T10:18:53.876" v="491" actId="1076"/>
          <ac:spMkLst>
            <pc:docMk/>
            <pc:sldMk cId="3320649584" sldId="315"/>
            <ac:spMk id="13" creationId="{9E9833EF-DA94-2A4B-ECB8-CCB9A3AA97B6}"/>
          </ac:spMkLst>
        </pc:spChg>
        <pc:spChg chg="add mod">
          <ac:chgData name="Michaela Matthews (QIB)" userId="S::matthews@nbi.ac.uk::fca4ec38-74e4-4d95-9adf-cc3fa5a63726" providerId="AD" clId="Web-{756D916B-72E1-BA19-C89D-822F41974B02}" dt="2023-04-26T10:18:30.047" v="488" actId="1076"/>
          <ac:spMkLst>
            <pc:docMk/>
            <pc:sldMk cId="3320649584" sldId="315"/>
            <ac:spMk id="15" creationId="{186180E2-6914-5F6E-8880-EF0B08310369}"/>
          </ac:spMkLst>
        </pc:spChg>
        <pc:spChg chg="mod">
          <ac:chgData name="Michaela Matthews (QIB)" userId="S::matthews@nbi.ac.uk::fca4ec38-74e4-4d95-9adf-cc3fa5a63726" providerId="AD" clId="Web-{756D916B-72E1-BA19-C89D-822F41974B02}" dt="2023-04-26T10:21:08.521" v="506" actId="1076"/>
          <ac:spMkLst>
            <pc:docMk/>
            <pc:sldMk cId="3320649584" sldId="315"/>
            <ac:spMk id="19" creationId="{37DB7AE1-E403-6A13-BF39-BF647DD7A9A2}"/>
          </ac:spMkLst>
        </pc:spChg>
        <pc:spChg chg="add">
          <ac:chgData name="Michaela Matthews (QIB)" userId="S::matthews@nbi.ac.uk::fca4ec38-74e4-4d95-9adf-cc3fa5a63726" providerId="AD" clId="Web-{756D916B-72E1-BA19-C89D-822F41974B02}" dt="2023-04-26T10:19:35.439" v="494"/>
          <ac:spMkLst>
            <pc:docMk/>
            <pc:sldMk cId="3320649584" sldId="315"/>
            <ac:spMk id="20" creationId="{AACB5370-C195-4F5F-CBE2-2F874C034EB7}"/>
          </ac:spMkLst>
        </pc:spChg>
        <pc:spChg chg="add">
          <ac:chgData name="Michaela Matthews (QIB)" userId="S::matthews@nbi.ac.uk::fca4ec38-74e4-4d95-9adf-cc3fa5a63726" providerId="AD" clId="Web-{756D916B-72E1-BA19-C89D-822F41974B02}" dt="2023-04-26T10:19:35.439" v="495"/>
          <ac:spMkLst>
            <pc:docMk/>
            <pc:sldMk cId="3320649584" sldId="315"/>
            <ac:spMk id="22" creationId="{5FB872BB-1CBB-3A17-9BE4-BA910C936772}"/>
          </ac:spMkLst>
        </pc:spChg>
        <pc:spChg chg="del">
          <ac:chgData name="Michaela Matthews (QIB)" userId="S::matthews@nbi.ac.uk::fca4ec38-74e4-4d95-9adf-cc3fa5a63726" providerId="AD" clId="Web-{756D916B-72E1-BA19-C89D-822F41974B02}" dt="2023-04-26T09:54:20.318" v="441"/>
          <ac:spMkLst>
            <pc:docMk/>
            <pc:sldMk cId="3320649584" sldId="315"/>
            <ac:spMk id="22" creationId="{A5977BE8-7BEE-12D1-CFEB-95E94666759C}"/>
          </ac:spMkLst>
        </pc:spChg>
        <pc:spChg chg="add">
          <ac:chgData name="Michaela Matthews (QIB)" userId="S::matthews@nbi.ac.uk::fca4ec38-74e4-4d95-9adf-cc3fa5a63726" providerId="AD" clId="Web-{756D916B-72E1-BA19-C89D-822F41974B02}" dt="2023-04-26T10:19:35.471" v="496"/>
          <ac:spMkLst>
            <pc:docMk/>
            <pc:sldMk cId="3320649584" sldId="315"/>
            <ac:spMk id="24" creationId="{2D641475-9178-9AD0-3D56-569F300539CC}"/>
          </ac:spMkLst>
        </pc:spChg>
        <pc:spChg chg="add mod">
          <ac:chgData name="Michaela Matthews (QIB)" userId="S::matthews@nbi.ac.uk::fca4ec38-74e4-4d95-9adf-cc3fa5a63726" providerId="AD" clId="Web-{756D916B-72E1-BA19-C89D-822F41974B02}" dt="2023-04-26T10:20:17.238" v="504" actId="1076"/>
          <ac:spMkLst>
            <pc:docMk/>
            <pc:sldMk cId="3320649584" sldId="315"/>
            <ac:spMk id="25" creationId="{AB2A88A9-670A-BC94-B2B9-CD374A82DA9D}"/>
          </ac:spMkLst>
        </pc:spChg>
        <pc:grpChg chg="mod">
          <ac:chgData name="Michaela Matthews (QIB)" userId="S::matthews@nbi.ac.uk::fca4ec38-74e4-4d95-9adf-cc3fa5a63726" providerId="AD" clId="Web-{756D916B-72E1-BA19-C89D-822F41974B02}" dt="2023-04-26T09:54:25.412" v="442" actId="1076"/>
          <ac:grpSpMkLst>
            <pc:docMk/>
            <pc:sldMk cId="3320649584" sldId="315"/>
            <ac:grpSpMk id="2" creationId="{CE9FB570-8FDF-111E-D80C-E51AE2E4D9E8}"/>
          </ac:grpSpMkLst>
        </pc:grpChg>
        <pc:picChg chg="add">
          <ac:chgData name="Michaela Matthews (QIB)" userId="S::matthews@nbi.ac.uk::fca4ec38-74e4-4d95-9adf-cc3fa5a63726" providerId="AD" clId="Web-{756D916B-72E1-BA19-C89D-822F41974B02}" dt="2023-04-26T10:19:35.424" v="493"/>
          <ac:picMkLst>
            <pc:docMk/>
            <pc:sldMk cId="3320649584" sldId="315"/>
            <ac:picMk id="17" creationId="{90C4DD4B-6BDE-07FE-B961-1E934F57E0DE}"/>
          </ac:picMkLst>
        </pc:picChg>
        <pc:picChg chg="del">
          <ac:chgData name="Michaela Matthews (QIB)" userId="S::matthews@nbi.ac.uk::fca4ec38-74e4-4d95-9adf-cc3fa5a63726" providerId="AD" clId="Web-{756D916B-72E1-BA19-C89D-822F41974B02}" dt="2023-04-26T09:54:14.411" v="438"/>
          <ac:picMkLst>
            <pc:docMk/>
            <pc:sldMk cId="3320649584" sldId="315"/>
            <ac:picMk id="72" creationId="{00000000-0000-0000-0000-000000000000}"/>
          </ac:picMkLst>
        </pc:picChg>
      </pc:sldChg>
      <pc:sldChg chg="modSp">
        <pc:chgData name="Michaela Matthews (QIB)" userId="S::matthews@nbi.ac.uk::fca4ec38-74e4-4d95-9adf-cc3fa5a63726" providerId="AD" clId="Web-{756D916B-72E1-BA19-C89D-822F41974B02}" dt="2023-04-26T08:48:43.520" v="5" actId="1076"/>
        <pc:sldMkLst>
          <pc:docMk/>
          <pc:sldMk cId="635889416" sldId="317"/>
        </pc:sldMkLst>
        <pc:spChg chg="mod">
          <ac:chgData name="Michaela Matthews (QIB)" userId="S::matthews@nbi.ac.uk::fca4ec38-74e4-4d95-9adf-cc3fa5a63726" providerId="AD" clId="Web-{756D916B-72E1-BA19-C89D-822F41974B02}" dt="2023-04-26T08:48:43.520" v="5" actId="1076"/>
          <ac:spMkLst>
            <pc:docMk/>
            <pc:sldMk cId="635889416" sldId="317"/>
            <ac:spMk id="2" creationId="{99B95CA8-9F20-B1E4-C97B-DF4419BD42CB}"/>
          </ac:spMkLst>
        </pc:spChg>
        <pc:picChg chg="mod">
          <ac:chgData name="Michaela Matthews (QIB)" userId="S::matthews@nbi.ac.uk::fca4ec38-74e4-4d95-9adf-cc3fa5a63726" providerId="AD" clId="Web-{756D916B-72E1-BA19-C89D-822F41974B02}" dt="2023-04-26T08:48:38.457" v="3" actId="1076"/>
          <ac:picMkLst>
            <pc:docMk/>
            <pc:sldMk cId="635889416" sldId="317"/>
            <ac:picMk id="8" creationId="{129F80F8-B422-CDE4-9190-5C07C498407C}"/>
          </ac:picMkLst>
        </pc:picChg>
        <pc:picChg chg="mod">
          <ac:chgData name="Michaela Matthews (QIB)" userId="S::matthews@nbi.ac.uk::fca4ec38-74e4-4d95-9adf-cc3fa5a63726" providerId="AD" clId="Web-{756D916B-72E1-BA19-C89D-822F41974B02}" dt="2023-04-26T08:48:40.286" v="4" actId="1076"/>
          <ac:picMkLst>
            <pc:docMk/>
            <pc:sldMk cId="635889416" sldId="317"/>
            <ac:picMk id="13" creationId="{DE7629E0-1882-21C1-1CEB-B0EEAEF632BA}"/>
          </ac:picMkLst>
        </pc:picChg>
      </pc:sldChg>
      <pc:sldChg chg="add del replId">
        <pc:chgData name="Michaela Matthews (QIB)" userId="S::matthews@nbi.ac.uk::fca4ec38-74e4-4d95-9adf-cc3fa5a63726" providerId="AD" clId="Web-{756D916B-72E1-BA19-C89D-822F41974B02}" dt="2023-04-26T10:19:38.377" v="497"/>
        <pc:sldMkLst>
          <pc:docMk/>
          <pc:sldMk cId="3136536631" sldId="325"/>
        </pc:sldMkLst>
      </pc:sldChg>
    </pc:docChg>
  </pc:docChgLst>
  <pc:docChgLst>
    <pc:chgData name="Michaela Matthews (QIB)" userId="S::matthews@nbi.ac.uk::fca4ec38-74e4-4d95-9adf-cc3fa5a63726" providerId="AD" clId="Web-{612941C4-F6A8-90B6-1364-81762C6575A6}"/>
    <pc:docChg chg="addSld modSld">
      <pc:chgData name="Michaela Matthews (QIB)" userId="S::matthews@nbi.ac.uk::fca4ec38-74e4-4d95-9adf-cc3fa5a63726" providerId="AD" clId="Web-{612941C4-F6A8-90B6-1364-81762C6575A6}" dt="2024-09-30T14:21:46.194" v="73" actId="14100"/>
      <pc:docMkLst>
        <pc:docMk/>
      </pc:docMkLst>
      <pc:sldChg chg="delSp modSp add replId">
        <pc:chgData name="Michaela Matthews (QIB)" userId="S::matthews@nbi.ac.uk::fca4ec38-74e4-4d95-9adf-cc3fa5a63726" providerId="AD" clId="Web-{612941C4-F6A8-90B6-1364-81762C6575A6}" dt="2024-09-30T14:13:57.431" v="14" actId="20577"/>
        <pc:sldMkLst>
          <pc:docMk/>
          <pc:sldMk cId="391298832" sldId="331"/>
        </pc:sldMkLst>
        <pc:spChg chg="mod">
          <ac:chgData name="Michaela Matthews (QIB)" userId="S::matthews@nbi.ac.uk::fca4ec38-74e4-4d95-9adf-cc3fa5a63726" providerId="AD" clId="Web-{612941C4-F6A8-90B6-1364-81762C6575A6}" dt="2024-09-30T14:13:57.431" v="14" actId="20577"/>
          <ac:spMkLst>
            <pc:docMk/>
            <pc:sldMk cId="391298832" sldId="331"/>
            <ac:spMk id="4" creationId="{7EB595EE-2600-7871-EB47-6DD8EA0E8D98}"/>
          </ac:spMkLst>
        </pc:spChg>
        <pc:picChg chg="del mod">
          <ac:chgData name="Michaela Matthews (QIB)" userId="S::matthews@nbi.ac.uk::fca4ec38-74e4-4d95-9adf-cc3fa5a63726" providerId="AD" clId="Web-{612941C4-F6A8-90B6-1364-81762C6575A6}" dt="2024-09-30T14:13:47.634" v="2"/>
          <ac:picMkLst>
            <pc:docMk/>
            <pc:sldMk cId="391298832" sldId="331"/>
            <ac:picMk id="2" creationId="{D6AC6546-313F-1516-5900-4414375F31B9}"/>
          </ac:picMkLst>
        </pc:picChg>
      </pc:sldChg>
      <pc:sldChg chg="modSp add replId">
        <pc:chgData name="Michaela Matthews (QIB)" userId="S::matthews@nbi.ac.uk::fca4ec38-74e4-4d95-9adf-cc3fa5a63726" providerId="AD" clId="Web-{612941C4-F6A8-90B6-1364-81762C6575A6}" dt="2024-09-30T14:19:34.331" v="18" actId="20577"/>
        <pc:sldMkLst>
          <pc:docMk/>
          <pc:sldMk cId="2295882152" sldId="332"/>
        </pc:sldMkLst>
        <pc:spChg chg="mod">
          <ac:chgData name="Michaela Matthews (QIB)" userId="S::matthews@nbi.ac.uk::fca4ec38-74e4-4d95-9adf-cc3fa5a63726" providerId="AD" clId="Web-{612941C4-F6A8-90B6-1364-81762C6575A6}" dt="2024-09-30T14:19:34.331" v="18" actId="20577"/>
          <ac:spMkLst>
            <pc:docMk/>
            <pc:sldMk cId="2295882152" sldId="332"/>
            <ac:spMk id="4" creationId="{7EB595EE-2600-7871-EB47-6DD8EA0E8D98}"/>
          </ac:spMkLst>
        </pc:spChg>
      </pc:sldChg>
      <pc:sldChg chg="modSp add replId">
        <pc:chgData name="Michaela Matthews (QIB)" userId="S::matthews@nbi.ac.uk::fca4ec38-74e4-4d95-9adf-cc3fa5a63726" providerId="AD" clId="Web-{612941C4-F6A8-90B6-1364-81762C6575A6}" dt="2024-09-30T14:21:46.194" v="73" actId="14100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612941C4-F6A8-90B6-1364-81762C6575A6}" dt="2024-09-30T14:21:46.194" v="73" actId="14100"/>
          <ac:spMkLst>
            <pc:docMk/>
            <pc:sldMk cId="4288028775" sldId="333"/>
            <ac:spMk id="4" creationId="{7EB595EE-2600-7871-EB47-6DD8EA0E8D98}"/>
          </ac:spMkLst>
        </pc:spChg>
      </pc:sldChg>
      <pc:sldChg chg="modSp add replId">
        <pc:chgData name="Michaela Matthews (QIB)" userId="S::matthews@nbi.ac.uk::fca4ec38-74e4-4d95-9adf-cc3fa5a63726" providerId="AD" clId="Web-{612941C4-F6A8-90B6-1364-81762C6575A6}" dt="2024-09-30T14:19:54.910" v="32" actId="20577"/>
        <pc:sldMkLst>
          <pc:docMk/>
          <pc:sldMk cId="2605621743" sldId="334"/>
        </pc:sldMkLst>
        <pc:spChg chg="mod">
          <ac:chgData name="Michaela Matthews (QIB)" userId="S::matthews@nbi.ac.uk::fca4ec38-74e4-4d95-9adf-cc3fa5a63726" providerId="AD" clId="Web-{612941C4-F6A8-90B6-1364-81762C6575A6}" dt="2024-09-30T14:19:54.910" v="32" actId="20577"/>
          <ac:spMkLst>
            <pc:docMk/>
            <pc:sldMk cId="2605621743" sldId="334"/>
            <ac:spMk id="4" creationId="{7EB595EE-2600-7871-EB47-6DD8EA0E8D98}"/>
          </ac:spMkLst>
        </pc:spChg>
      </pc:sldChg>
      <pc:sldChg chg="modSp add replId">
        <pc:chgData name="Michaela Matthews (QIB)" userId="S::matthews@nbi.ac.uk::fca4ec38-74e4-4d95-9adf-cc3fa5a63726" providerId="AD" clId="Web-{612941C4-F6A8-90B6-1364-81762C6575A6}" dt="2024-09-30T14:20:27.457" v="36" actId="20577"/>
        <pc:sldMkLst>
          <pc:docMk/>
          <pc:sldMk cId="3962347467" sldId="335"/>
        </pc:sldMkLst>
        <pc:spChg chg="mod">
          <ac:chgData name="Michaela Matthews (QIB)" userId="S::matthews@nbi.ac.uk::fca4ec38-74e4-4d95-9adf-cc3fa5a63726" providerId="AD" clId="Web-{612941C4-F6A8-90B6-1364-81762C6575A6}" dt="2024-09-30T14:20:27.457" v="36" actId="20577"/>
          <ac:spMkLst>
            <pc:docMk/>
            <pc:sldMk cId="3962347467" sldId="335"/>
            <ac:spMk id="4" creationId="{7EB595EE-2600-7871-EB47-6DD8EA0E8D98}"/>
          </ac:spMkLst>
        </pc:spChg>
      </pc:sldChg>
      <pc:sldChg chg="modSp add replId">
        <pc:chgData name="Michaela Matthews (QIB)" userId="S::matthews@nbi.ac.uk::fca4ec38-74e4-4d95-9adf-cc3fa5a63726" providerId="AD" clId="Web-{612941C4-F6A8-90B6-1364-81762C6575A6}" dt="2024-09-30T14:21:19.287" v="59" actId="14100"/>
        <pc:sldMkLst>
          <pc:docMk/>
          <pc:sldMk cId="438210626" sldId="336"/>
        </pc:sldMkLst>
        <pc:spChg chg="mod">
          <ac:chgData name="Michaela Matthews (QIB)" userId="S::matthews@nbi.ac.uk::fca4ec38-74e4-4d95-9adf-cc3fa5a63726" providerId="AD" clId="Web-{612941C4-F6A8-90B6-1364-81762C6575A6}" dt="2024-09-30T14:21:19.287" v="59" actId="14100"/>
          <ac:spMkLst>
            <pc:docMk/>
            <pc:sldMk cId="438210626" sldId="336"/>
            <ac:spMk id="4" creationId="{7EB595EE-2600-7871-EB47-6DD8EA0E8D98}"/>
          </ac:spMkLst>
        </pc:spChg>
      </pc:sldChg>
    </pc:docChg>
  </pc:docChgLst>
  <pc:docChgLst>
    <pc:chgData name="Michaela Matthews (QIB)" userId="S::matthews@nbi.ac.uk::fca4ec38-74e4-4d95-9adf-cc3fa5a63726" providerId="AD" clId="Web-{2E4988F3-BEF7-BFA2-2865-FD5FAE877425}"/>
    <pc:docChg chg="addSld delSld modSld">
      <pc:chgData name="Michaela Matthews (QIB)" userId="S::matthews@nbi.ac.uk::fca4ec38-74e4-4d95-9adf-cc3fa5a63726" providerId="AD" clId="Web-{2E4988F3-BEF7-BFA2-2865-FD5FAE877425}" dt="2023-04-03T10:35:43.120" v="748" actId="20577"/>
      <pc:docMkLst>
        <pc:docMk/>
      </pc:docMkLst>
      <pc:sldChg chg="addSp delSp modSp del">
        <pc:chgData name="Michaela Matthews (QIB)" userId="S::matthews@nbi.ac.uk::fca4ec38-74e4-4d95-9adf-cc3fa5a63726" providerId="AD" clId="Web-{2E4988F3-BEF7-BFA2-2865-FD5FAE877425}" dt="2023-04-03T09:19:55.812" v="92"/>
        <pc:sldMkLst>
          <pc:docMk/>
          <pc:sldMk cId="705825649" sldId="270"/>
        </pc:sldMkLst>
        <pc:spChg chg="mod">
          <ac:chgData name="Michaela Matthews (QIB)" userId="S::matthews@nbi.ac.uk::fca4ec38-74e4-4d95-9adf-cc3fa5a63726" providerId="AD" clId="Web-{2E4988F3-BEF7-BFA2-2865-FD5FAE877425}" dt="2023-04-03T08:41:23.484" v="5" actId="20577"/>
          <ac:spMkLst>
            <pc:docMk/>
            <pc:sldMk cId="705825649" sldId="270"/>
            <ac:spMk id="3" creationId="{E1E41623-5A2F-9142-BC5C-A193CE81C6C0}"/>
          </ac:spMkLst>
        </pc:spChg>
        <pc:spChg chg="add del mod">
          <ac:chgData name="Michaela Matthews (QIB)" userId="S::matthews@nbi.ac.uk::fca4ec38-74e4-4d95-9adf-cc3fa5a63726" providerId="AD" clId="Web-{2E4988F3-BEF7-BFA2-2865-FD5FAE877425}" dt="2023-04-03T08:43:12.128" v="13" actId="20577"/>
          <ac:spMkLst>
            <pc:docMk/>
            <pc:sldMk cId="705825649" sldId="270"/>
            <ac:spMk id="4" creationId="{855F6930-ED2E-F948-A671-CBEBFC3FD15E}"/>
          </ac:spMkLst>
        </pc:spChg>
        <pc:spChg chg="add del mod">
          <ac:chgData name="Michaela Matthews (QIB)" userId="S::matthews@nbi.ac.uk::fca4ec38-74e4-4d95-9adf-cc3fa5a63726" providerId="AD" clId="Web-{2E4988F3-BEF7-BFA2-2865-FD5FAE877425}" dt="2023-04-03T08:43:06.753" v="12"/>
          <ac:spMkLst>
            <pc:docMk/>
            <pc:sldMk cId="705825649" sldId="270"/>
            <ac:spMk id="28" creationId="{25694AB1-46BD-8ED8-FEEA-1FA0EE467046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08:47:00.478" v="56" actId="20577"/>
          <ac:spMkLst>
            <pc:docMk/>
            <pc:sldMk cId="705825649" sldId="270"/>
            <ac:spMk id="473" creationId="{E7F0ED7F-6072-BE4E-9CD4-9C10DA0B327C}"/>
          </ac:spMkLst>
        </pc:spChg>
        <pc:graphicFrameChg chg="del">
          <ac:chgData name="Michaela Matthews (QIB)" userId="S::matthews@nbi.ac.uk::fca4ec38-74e4-4d95-9adf-cc3fa5a63726" providerId="AD" clId="Web-{2E4988F3-BEF7-BFA2-2865-FD5FAE877425}" dt="2023-04-03T08:43:25.738" v="14"/>
          <ac:graphicFrameMkLst>
            <pc:docMk/>
            <pc:sldMk cId="705825649" sldId="270"/>
            <ac:graphicFrameMk id="8" creationId="{C115C53B-B533-1CF6-5FF3-C08DB9198803}"/>
          </ac:graphicFrameMkLst>
        </pc:graphicFrameChg>
      </pc:sldChg>
      <pc:sldChg chg="modSp">
        <pc:chgData name="Michaela Matthews (QIB)" userId="S::matthews@nbi.ac.uk::fca4ec38-74e4-4d95-9adf-cc3fa5a63726" providerId="AD" clId="Web-{2E4988F3-BEF7-BFA2-2865-FD5FAE877425}" dt="2023-04-03T08:41:05.186" v="4" actId="20577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2E4988F3-BEF7-BFA2-2865-FD5FAE877425}" dt="2023-04-03T08:41:05.186" v="4" actId="20577"/>
          <ac:spMkLst>
            <pc:docMk/>
            <pc:sldMk cId="4062087986" sldId="282"/>
            <ac:spMk id="5" creationId="{02B6DA99-1866-4C8E-979F-74C92A72B8A0}"/>
          </ac:spMkLst>
        </pc:spChg>
      </pc:sldChg>
      <pc:sldChg chg="del">
        <pc:chgData name="Michaela Matthews (QIB)" userId="S::matthews@nbi.ac.uk::fca4ec38-74e4-4d95-9adf-cc3fa5a63726" providerId="AD" clId="Web-{2E4988F3-BEF7-BFA2-2865-FD5FAE877425}" dt="2023-04-03T08:41:31.047" v="8"/>
        <pc:sldMkLst>
          <pc:docMk/>
          <pc:sldMk cId="588383239" sldId="287"/>
        </pc:sldMkLst>
      </pc:sldChg>
      <pc:sldChg chg="del">
        <pc:chgData name="Michaela Matthews (QIB)" userId="S::matthews@nbi.ac.uk::fca4ec38-74e4-4d95-9adf-cc3fa5a63726" providerId="AD" clId="Web-{2E4988F3-BEF7-BFA2-2865-FD5FAE877425}" dt="2023-04-03T08:41:28.593" v="6"/>
        <pc:sldMkLst>
          <pc:docMk/>
          <pc:sldMk cId="2066447960" sldId="290"/>
        </pc:sldMkLst>
      </pc:sldChg>
      <pc:sldChg chg="del">
        <pc:chgData name="Michaela Matthews (QIB)" userId="S::matthews@nbi.ac.uk::fca4ec38-74e4-4d95-9adf-cc3fa5a63726" providerId="AD" clId="Web-{2E4988F3-BEF7-BFA2-2865-FD5FAE877425}" dt="2023-04-03T08:41:29.468" v="7"/>
        <pc:sldMkLst>
          <pc:docMk/>
          <pc:sldMk cId="507893029" sldId="291"/>
        </pc:sldMkLst>
      </pc:sldChg>
      <pc:sldChg chg="addSp modSp add replId">
        <pc:chgData name="Michaela Matthews (QIB)" userId="S::matthews@nbi.ac.uk::fca4ec38-74e4-4d95-9adf-cc3fa5a63726" providerId="AD" clId="Web-{2E4988F3-BEF7-BFA2-2865-FD5FAE877425}" dt="2023-04-03T09:51:38.579" v="176" actId="20577"/>
        <pc:sldMkLst>
          <pc:docMk/>
          <pc:sldMk cId="3377416216" sldId="293"/>
        </pc:sldMkLst>
        <pc:spChg chg="add mod">
          <ac:chgData name="Michaela Matthews (QIB)" userId="S::matthews@nbi.ac.uk::fca4ec38-74e4-4d95-9adf-cc3fa5a63726" providerId="AD" clId="Web-{2E4988F3-BEF7-BFA2-2865-FD5FAE877425}" dt="2023-04-03T09:51:14.438" v="174" actId="1076"/>
          <ac:spMkLst>
            <pc:docMk/>
            <pc:sldMk cId="3377416216" sldId="293"/>
            <ac:spMk id="2" creationId="{B2E64BA4-D80F-BABB-FF34-14A8D951CD37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09:22:47.370" v="111" actId="20577"/>
          <ac:spMkLst>
            <pc:docMk/>
            <pc:sldMk cId="3377416216" sldId="293"/>
            <ac:spMk id="3" creationId="{E1E41623-5A2F-9142-BC5C-A193CE81C6C0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09:51:38.579" v="176" actId="20577"/>
          <ac:spMkLst>
            <pc:docMk/>
            <pc:sldMk cId="3377416216" sldId="293"/>
            <ac:spMk id="473" creationId="{E7F0ED7F-6072-BE4E-9CD4-9C10DA0B327C}"/>
          </ac:spMkLst>
        </pc:spChg>
      </pc:sldChg>
      <pc:sldChg chg="addSp delSp modSp new">
        <pc:chgData name="Michaela Matthews (QIB)" userId="S::matthews@nbi.ac.uk::fca4ec38-74e4-4d95-9adf-cc3fa5a63726" providerId="AD" clId="Web-{2E4988F3-BEF7-BFA2-2865-FD5FAE877425}" dt="2023-04-03T09:21:08.208" v="102" actId="20577"/>
        <pc:sldMkLst>
          <pc:docMk/>
          <pc:sldMk cId="1097802989" sldId="294"/>
        </pc:sldMkLst>
        <pc:spChg chg="del">
          <ac:chgData name="Michaela Matthews (QIB)" userId="S::matthews@nbi.ac.uk::fca4ec38-74e4-4d95-9adf-cc3fa5a63726" providerId="AD" clId="Web-{2E4988F3-BEF7-BFA2-2865-FD5FAE877425}" dt="2023-04-03T09:15:00.059" v="59"/>
          <ac:spMkLst>
            <pc:docMk/>
            <pc:sldMk cId="1097802989" sldId="294"/>
            <ac:spMk id="2" creationId="{73D5CF14-9D71-FF2E-4E3A-7CD5C3906D0B}"/>
          </ac:spMkLst>
        </pc:spChg>
        <pc:spChg chg="del">
          <ac:chgData name="Michaela Matthews (QIB)" userId="S::matthews@nbi.ac.uk::fca4ec38-74e4-4d95-9adf-cc3fa5a63726" providerId="AD" clId="Web-{2E4988F3-BEF7-BFA2-2865-FD5FAE877425}" dt="2023-04-03T09:14:58.950" v="58"/>
          <ac:spMkLst>
            <pc:docMk/>
            <pc:sldMk cId="1097802989" sldId="294"/>
            <ac:spMk id="3" creationId="{DED8A695-83F4-C3AD-48F5-0B153EC7521E}"/>
          </ac:spMkLst>
        </pc:spChg>
        <pc:spChg chg="del">
          <ac:chgData name="Michaela Matthews (QIB)" userId="S::matthews@nbi.ac.uk::fca4ec38-74e4-4d95-9adf-cc3fa5a63726" providerId="AD" clId="Web-{2E4988F3-BEF7-BFA2-2865-FD5FAE877425}" dt="2023-04-03T09:15:06.607" v="61"/>
          <ac:spMkLst>
            <pc:docMk/>
            <pc:sldMk cId="1097802989" sldId="294"/>
            <ac:spMk id="4" creationId="{81DAC277-B453-09EA-48AD-E21DBBBF568D}"/>
          </ac:spMkLst>
        </pc:spChg>
        <pc:spChg chg="del">
          <ac:chgData name="Michaela Matthews (QIB)" userId="S::matthews@nbi.ac.uk::fca4ec38-74e4-4d95-9adf-cc3fa5a63726" providerId="AD" clId="Web-{2E4988F3-BEF7-BFA2-2865-FD5FAE877425}" dt="2023-04-03T09:15:06.607" v="60"/>
          <ac:spMkLst>
            <pc:docMk/>
            <pc:sldMk cId="1097802989" sldId="294"/>
            <ac:spMk id="5" creationId="{8DA171E3-A945-3B88-CD55-456696E6C2B4}"/>
          </ac:spMkLst>
        </pc:spChg>
        <pc:spChg chg="add mod">
          <ac:chgData name="Michaela Matthews (QIB)" userId="S::matthews@nbi.ac.uk::fca4ec38-74e4-4d95-9adf-cc3fa5a63726" providerId="AD" clId="Web-{2E4988F3-BEF7-BFA2-2865-FD5FAE877425}" dt="2023-04-03T09:16:18.721" v="72" actId="20577"/>
          <ac:spMkLst>
            <pc:docMk/>
            <pc:sldMk cId="1097802989" sldId="294"/>
            <ac:spMk id="7" creationId="{2D719E6C-3F40-C6D7-E725-176C33CBF9AE}"/>
          </ac:spMkLst>
        </pc:spChg>
        <pc:spChg chg="add mod">
          <ac:chgData name="Michaela Matthews (QIB)" userId="S::matthews@nbi.ac.uk::fca4ec38-74e4-4d95-9adf-cc3fa5a63726" providerId="AD" clId="Web-{2E4988F3-BEF7-BFA2-2865-FD5FAE877425}" dt="2023-04-03T09:19:48.968" v="91" actId="20577"/>
          <ac:spMkLst>
            <pc:docMk/>
            <pc:sldMk cId="1097802989" sldId="294"/>
            <ac:spMk id="9" creationId="{C2ED5814-DC5D-4F97-E66C-1D25ADC98E4A}"/>
          </ac:spMkLst>
        </pc:spChg>
        <pc:spChg chg="add mod">
          <ac:chgData name="Michaela Matthews (QIB)" userId="S::matthews@nbi.ac.uk::fca4ec38-74e4-4d95-9adf-cc3fa5a63726" providerId="AD" clId="Web-{2E4988F3-BEF7-BFA2-2865-FD5FAE877425}" dt="2023-04-03T09:21:08.208" v="102" actId="20577"/>
          <ac:spMkLst>
            <pc:docMk/>
            <pc:sldMk cId="1097802989" sldId="294"/>
            <ac:spMk id="11" creationId="{A4CF38CB-E2E6-4655-B599-4DA74AED3696}"/>
          </ac:spMkLst>
        </pc:spChg>
      </pc:sldChg>
      <pc:sldChg chg="addSp delSp modSp add replId">
        <pc:chgData name="Michaela Matthews (QIB)" userId="S::matthews@nbi.ac.uk::fca4ec38-74e4-4d95-9adf-cc3fa5a63726" providerId="AD" clId="Web-{2E4988F3-BEF7-BFA2-2865-FD5FAE877425}" dt="2023-04-03T10:04:15.638" v="371"/>
        <pc:sldMkLst>
          <pc:docMk/>
          <pc:sldMk cId="3901020184" sldId="295"/>
        </pc:sldMkLst>
        <pc:spChg chg="del">
          <ac:chgData name="Michaela Matthews (QIB)" userId="S::matthews@nbi.ac.uk::fca4ec38-74e4-4d95-9adf-cc3fa5a63726" providerId="AD" clId="Web-{2E4988F3-BEF7-BFA2-2865-FD5FAE877425}" dt="2023-04-03T10:04:15.638" v="371"/>
          <ac:spMkLst>
            <pc:docMk/>
            <pc:sldMk cId="3901020184" sldId="295"/>
            <ac:spMk id="2" creationId="{B2E64BA4-D80F-BABB-FF34-14A8D951CD37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09:58:17.819" v="294" actId="20577"/>
          <ac:spMkLst>
            <pc:docMk/>
            <pc:sldMk cId="3901020184" sldId="295"/>
            <ac:spMk id="473" creationId="{E7F0ED7F-6072-BE4E-9CD4-9C10DA0B327C}"/>
          </ac:spMkLst>
        </pc:spChg>
        <pc:picChg chg="add mod">
          <ac:chgData name="Michaela Matthews (QIB)" userId="S::matthews@nbi.ac.uk::fca4ec38-74e4-4d95-9adf-cc3fa5a63726" providerId="AD" clId="Web-{2E4988F3-BEF7-BFA2-2865-FD5FAE877425}" dt="2023-04-03T09:58:29.195" v="295" actId="14100"/>
          <ac:picMkLst>
            <pc:docMk/>
            <pc:sldMk cId="3901020184" sldId="295"/>
            <ac:picMk id="5" creationId="{39400F3A-9BF2-5B68-1724-123696E46BE7}"/>
          </ac:picMkLst>
        </pc:picChg>
      </pc:sldChg>
      <pc:sldChg chg="addSp delSp modSp add replId">
        <pc:chgData name="Michaela Matthews (QIB)" userId="S::matthews@nbi.ac.uk::fca4ec38-74e4-4d95-9adf-cc3fa5a63726" providerId="AD" clId="Web-{2E4988F3-BEF7-BFA2-2865-FD5FAE877425}" dt="2023-04-03T10:04:45.247" v="380" actId="1076"/>
        <pc:sldMkLst>
          <pc:docMk/>
          <pc:sldMk cId="1580035290" sldId="296"/>
        </pc:sldMkLst>
        <pc:spChg chg="del">
          <ac:chgData name="Michaela Matthews (QIB)" userId="S::matthews@nbi.ac.uk::fca4ec38-74e4-4d95-9adf-cc3fa5a63726" providerId="AD" clId="Web-{2E4988F3-BEF7-BFA2-2865-FD5FAE877425}" dt="2023-04-03T10:04:12.591" v="370"/>
          <ac:spMkLst>
            <pc:docMk/>
            <pc:sldMk cId="1580035290" sldId="296"/>
            <ac:spMk id="2" creationId="{B2E64BA4-D80F-BABB-FF34-14A8D951CD37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09:59:26.399" v="306" actId="20577"/>
          <ac:spMkLst>
            <pc:docMk/>
            <pc:sldMk cId="1580035290" sldId="296"/>
            <ac:spMk id="3" creationId="{E1E41623-5A2F-9142-BC5C-A193CE81C6C0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10:04:45.247" v="380" actId="1076"/>
          <ac:spMkLst>
            <pc:docMk/>
            <pc:sldMk cId="1580035290" sldId="296"/>
            <ac:spMk id="473" creationId="{E7F0ED7F-6072-BE4E-9CD4-9C10DA0B327C}"/>
          </ac:spMkLst>
        </pc:spChg>
        <pc:picChg chg="del">
          <ac:chgData name="Michaela Matthews (QIB)" userId="S::matthews@nbi.ac.uk::fca4ec38-74e4-4d95-9adf-cc3fa5a63726" providerId="AD" clId="Web-{2E4988F3-BEF7-BFA2-2865-FD5FAE877425}" dt="2023-04-03T10:04:11.075" v="369"/>
          <ac:picMkLst>
            <pc:docMk/>
            <pc:sldMk cId="1580035290" sldId="296"/>
            <ac:picMk id="5" creationId="{39400F3A-9BF2-5B68-1724-123696E46BE7}"/>
          </ac:picMkLst>
        </pc:picChg>
        <pc:picChg chg="add mod">
          <ac:chgData name="Michaela Matthews (QIB)" userId="S::matthews@nbi.ac.uk::fca4ec38-74e4-4d95-9adf-cc3fa5a63726" providerId="AD" clId="Web-{2E4988F3-BEF7-BFA2-2865-FD5FAE877425}" dt="2023-04-03T10:04:37.185" v="378" actId="1076"/>
          <ac:picMkLst>
            <pc:docMk/>
            <pc:sldMk cId="1580035290" sldId="296"/>
            <ac:picMk id="6" creationId="{9CB33FB1-4F0E-8692-F4B4-8EC35BE6C749}"/>
          </ac:picMkLst>
        </pc:picChg>
      </pc:sldChg>
      <pc:sldChg chg="delSp modSp add replId">
        <pc:chgData name="Michaela Matthews (QIB)" userId="S::matthews@nbi.ac.uk::fca4ec38-74e4-4d95-9adf-cc3fa5a63726" providerId="AD" clId="Web-{2E4988F3-BEF7-BFA2-2865-FD5FAE877425}" dt="2023-04-03T10:06:45.984" v="420" actId="1076"/>
        <pc:sldMkLst>
          <pc:docMk/>
          <pc:sldMk cId="3057203696" sldId="297"/>
        </pc:sldMkLst>
        <pc:spChg chg="mod">
          <ac:chgData name="Michaela Matthews (QIB)" userId="S::matthews@nbi.ac.uk::fca4ec38-74e4-4d95-9adf-cc3fa5a63726" providerId="AD" clId="Web-{2E4988F3-BEF7-BFA2-2865-FD5FAE877425}" dt="2023-04-03T10:06:45.984" v="420" actId="1076"/>
          <ac:spMkLst>
            <pc:docMk/>
            <pc:sldMk cId="3057203696" sldId="297"/>
            <ac:spMk id="473" creationId="{E7F0ED7F-6072-BE4E-9CD4-9C10DA0B327C}"/>
          </ac:spMkLst>
        </pc:spChg>
        <pc:picChg chg="del">
          <ac:chgData name="Michaela Matthews (QIB)" userId="S::matthews@nbi.ac.uk::fca4ec38-74e4-4d95-9adf-cc3fa5a63726" providerId="AD" clId="Web-{2E4988F3-BEF7-BFA2-2865-FD5FAE877425}" dt="2023-04-03T10:06:41.171" v="419"/>
          <ac:picMkLst>
            <pc:docMk/>
            <pc:sldMk cId="3057203696" sldId="297"/>
            <ac:picMk id="6" creationId="{9CB33FB1-4F0E-8692-F4B4-8EC35BE6C749}"/>
          </ac:picMkLst>
        </pc:picChg>
      </pc:sldChg>
      <pc:sldChg chg="addSp delSp modSp add replId">
        <pc:chgData name="Michaela Matthews (QIB)" userId="S::matthews@nbi.ac.uk::fca4ec38-74e4-4d95-9adf-cc3fa5a63726" providerId="AD" clId="Web-{2E4988F3-BEF7-BFA2-2865-FD5FAE877425}" dt="2023-04-03T10:15:11.851" v="559" actId="20577"/>
        <pc:sldMkLst>
          <pc:docMk/>
          <pc:sldMk cId="2745205861" sldId="298"/>
        </pc:sldMkLst>
        <pc:spChg chg="add mod">
          <ac:chgData name="Michaela Matthews (QIB)" userId="S::matthews@nbi.ac.uk::fca4ec38-74e4-4d95-9adf-cc3fa5a63726" providerId="AD" clId="Web-{2E4988F3-BEF7-BFA2-2865-FD5FAE877425}" dt="2023-04-03T10:15:11.851" v="559" actId="20577"/>
          <ac:spMkLst>
            <pc:docMk/>
            <pc:sldMk cId="2745205861" sldId="298"/>
            <ac:spMk id="2" creationId="{D6E2DFF3-4B60-B33F-3F2D-62C25BC1BF0E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10:07:10.187" v="422" actId="20577"/>
          <ac:spMkLst>
            <pc:docMk/>
            <pc:sldMk cId="2745205861" sldId="298"/>
            <ac:spMk id="3" creationId="{E1E41623-5A2F-9142-BC5C-A193CE81C6C0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10:13:37.052" v="547" actId="20577"/>
          <ac:spMkLst>
            <pc:docMk/>
            <pc:sldMk cId="2745205861" sldId="298"/>
            <ac:spMk id="4" creationId="{855F6930-ED2E-F948-A671-CBEBFC3FD15E}"/>
          </ac:spMkLst>
        </pc:spChg>
        <pc:spChg chg="del mod">
          <ac:chgData name="Michaela Matthews (QIB)" userId="S::matthews@nbi.ac.uk::fca4ec38-74e4-4d95-9adf-cc3fa5a63726" providerId="AD" clId="Web-{2E4988F3-BEF7-BFA2-2865-FD5FAE877425}" dt="2023-04-03T10:07:42.813" v="424"/>
          <ac:spMkLst>
            <pc:docMk/>
            <pc:sldMk cId="2745205861" sldId="298"/>
            <ac:spMk id="473" creationId="{E7F0ED7F-6072-BE4E-9CD4-9C10DA0B327C}"/>
          </ac:spMkLst>
        </pc:spChg>
      </pc:sldChg>
      <pc:sldChg chg="modSp add replId">
        <pc:chgData name="Michaela Matthews (QIB)" userId="S::matthews@nbi.ac.uk::fca4ec38-74e4-4d95-9adf-cc3fa5a63726" providerId="AD" clId="Web-{2E4988F3-BEF7-BFA2-2865-FD5FAE877425}" dt="2023-04-03T10:35:43.120" v="748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2E4988F3-BEF7-BFA2-2865-FD5FAE877425}" dt="2023-04-03T10:35:43.120" v="748" actId="20577"/>
          <ac:spMkLst>
            <pc:docMk/>
            <pc:sldMk cId="3604794927" sldId="299"/>
            <ac:spMk id="2" creationId="{D6E2DFF3-4B60-B33F-3F2D-62C25BC1BF0E}"/>
          </ac:spMkLst>
        </pc:spChg>
        <pc:spChg chg="mod">
          <ac:chgData name="Michaela Matthews (QIB)" userId="S::matthews@nbi.ac.uk::fca4ec38-74e4-4d95-9adf-cc3fa5a63726" providerId="AD" clId="Web-{2E4988F3-BEF7-BFA2-2865-FD5FAE877425}" dt="2023-04-03T10:27:42.112" v="564" actId="20577"/>
          <ac:spMkLst>
            <pc:docMk/>
            <pc:sldMk cId="3604794927" sldId="299"/>
            <ac:spMk id="4" creationId="{855F6930-ED2E-F948-A671-CBEBFC3FD15E}"/>
          </ac:spMkLst>
        </pc:spChg>
      </pc:sldChg>
      <pc:sldChg chg="add del replId">
        <pc:chgData name="Michaela Matthews (QIB)" userId="S::matthews@nbi.ac.uk::fca4ec38-74e4-4d95-9adf-cc3fa5a63726" providerId="AD" clId="Web-{2E4988F3-BEF7-BFA2-2865-FD5FAE877425}" dt="2023-04-03T10:27:07.815" v="560"/>
        <pc:sldMkLst>
          <pc:docMk/>
          <pc:sldMk cId="3709506915" sldId="299"/>
        </pc:sldMkLst>
      </pc:sldChg>
    </pc:docChg>
  </pc:docChgLst>
  <pc:docChgLst>
    <pc:chgData name="Michaela Matthews (QIB)" userId="S::matthews@nbi.ac.uk::fca4ec38-74e4-4d95-9adf-cc3fa5a63726" providerId="AD" clId="Web-{26193C72-13F4-463B-BA0F-48B6F23B4C34}"/>
    <pc:docChg chg="addSld modSld sldOrd">
      <pc:chgData name="Michaela Matthews (QIB)" userId="S::matthews@nbi.ac.uk::fca4ec38-74e4-4d95-9adf-cc3fa5a63726" providerId="AD" clId="Web-{26193C72-13F4-463B-BA0F-48B6F23B4C34}" dt="2023-04-13T09:46:18.549" v="462" actId="20577"/>
      <pc:docMkLst>
        <pc:docMk/>
      </pc:docMkLst>
      <pc:sldChg chg="ord">
        <pc:chgData name="Michaela Matthews (QIB)" userId="S::matthews@nbi.ac.uk::fca4ec38-74e4-4d95-9adf-cc3fa5a63726" providerId="AD" clId="Web-{26193C72-13F4-463B-BA0F-48B6F23B4C34}" dt="2023-04-13T09:05:26.877" v="224"/>
        <pc:sldMkLst>
          <pc:docMk/>
          <pc:sldMk cId="1097802989" sldId="294"/>
        </pc:sldMkLst>
      </pc:sldChg>
      <pc:sldChg chg="modSp">
        <pc:chgData name="Michaela Matthews (QIB)" userId="S::matthews@nbi.ac.uk::fca4ec38-74e4-4d95-9adf-cc3fa5a63726" providerId="AD" clId="Web-{26193C72-13F4-463B-BA0F-48B6F23B4C34}" dt="2023-04-13T09:36:41.090" v="399" actId="14100"/>
        <pc:sldMkLst>
          <pc:docMk/>
          <pc:sldMk cId="3901020184" sldId="295"/>
        </pc:sldMkLst>
        <pc:spChg chg="mod">
          <ac:chgData name="Michaela Matthews (QIB)" userId="S::matthews@nbi.ac.uk::fca4ec38-74e4-4d95-9adf-cc3fa5a63726" providerId="AD" clId="Web-{26193C72-13F4-463B-BA0F-48B6F23B4C34}" dt="2023-04-13T09:36:41.090" v="399" actId="14100"/>
          <ac:spMkLst>
            <pc:docMk/>
            <pc:sldMk cId="3901020184" sldId="295"/>
            <ac:spMk id="6" creationId="{1C15FAD0-A02C-ED52-CDC1-A2FE34451DA4}"/>
          </ac:spMkLst>
        </pc:spChg>
        <pc:spChg chg="mod">
          <ac:chgData name="Michaela Matthews (QIB)" userId="S::matthews@nbi.ac.uk::fca4ec38-74e4-4d95-9adf-cc3fa5a63726" providerId="AD" clId="Web-{26193C72-13F4-463B-BA0F-48B6F23B4C34}" dt="2023-04-13T09:36:01.213" v="393" actId="20577"/>
          <ac:spMkLst>
            <pc:docMk/>
            <pc:sldMk cId="3901020184" sldId="295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26193C72-13F4-463B-BA0F-48B6F23B4C34}" dt="2023-04-13T08:57:47.347" v="76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26193C72-13F4-463B-BA0F-48B6F23B4C34}" dt="2023-04-13T08:57:47.347" v="76" actId="20577"/>
          <ac:spMkLst>
            <pc:docMk/>
            <pc:sldMk cId="3604794927" sldId="299"/>
            <ac:spMk id="2" creationId="{D6E2DFF3-4B60-B33F-3F2D-62C25BC1BF0E}"/>
          </ac:spMkLst>
        </pc:spChg>
      </pc:sldChg>
      <pc:sldChg chg="modSp">
        <pc:chgData name="Michaela Matthews (QIB)" userId="S::matthews@nbi.ac.uk::fca4ec38-74e4-4d95-9adf-cc3fa5a63726" providerId="AD" clId="Web-{26193C72-13F4-463B-BA0F-48B6F23B4C34}" dt="2023-04-13T08:54:03.802" v="17" actId="20577"/>
        <pc:sldMkLst>
          <pc:docMk/>
          <pc:sldMk cId="1972973160" sldId="302"/>
        </pc:sldMkLst>
        <pc:spChg chg="mod">
          <ac:chgData name="Michaela Matthews (QIB)" userId="S::matthews@nbi.ac.uk::fca4ec38-74e4-4d95-9adf-cc3fa5a63726" providerId="AD" clId="Web-{26193C72-13F4-463B-BA0F-48B6F23B4C34}" dt="2023-04-13T08:54:03.802" v="17" actId="20577"/>
          <ac:spMkLst>
            <pc:docMk/>
            <pc:sldMk cId="1972973160" sldId="302"/>
            <ac:spMk id="473" creationId="{E7F0ED7F-6072-BE4E-9CD4-9C10DA0B327C}"/>
          </ac:spMkLst>
        </pc:spChg>
      </pc:sldChg>
      <pc:sldChg chg="addSp delSp modSp">
        <pc:chgData name="Michaela Matthews (QIB)" userId="S::matthews@nbi.ac.uk::fca4ec38-74e4-4d95-9adf-cc3fa5a63726" providerId="AD" clId="Web-{26193C72-13F4-463B-BA0F-48B6F23B4C34}" dt="2023-04-13T09:46:18.549" v="462" actId="20577"/>
        <pc:sldMkLst>
          <pc:docMk/>
          <pc:sldMk cId="4092821619" sldId="304"/>
        </pc:sldMkLst>
        <pc:spChg chg="mod">
          <ac:chgData name="Michaela Matthews (QIB)" userId="S::matthews@nbi.ac.uk::fca4ec38-74e4-4d95-9adf-cc3fa5a63726" providerId="AD" clId="Web-{26193C72-13F4-463B-BA0F-48B6F23B4C34}" dt="2023-04-13T08:58:29.475" v="81" actId="20577"/>
          <ac:spMkLst>
            <pc:docMk/>
            <pc:sldMk cId="4092821619" sldId="304"/>
            <ac:spMk id="3" creationId="{E1E41623-5A2F-9142-BC5C-A193CE81C6C0}"/>
          </ac:spMkLst>
        </pc:spChg>
        <pc:spChg chg="mod">
          <ac:chgData name="Michaela Matthews (QIB)" userId="S::matthews@nbi.ac.uk::fca4ec38-74e4-4d95-9adf-cc3fa5a63726" providerId="AD" clId="Web-{26193C72-13F4-463B-BA0F-48B6F23B4C34}" dt="2023-04-13T08:58:41.429" v="84" actId="20577"/>
          <ac:spMkLst>
            <pc:docMk/>
            <pc:sldMk cId="4092821619" sldId="304"/>
            <ac:spMk id="8" creationId="{5F384535-E8E8-42F8-7CD2-A7C67B8029D4}"/>
          </ac:spMkLst>
        </pc:spChg>
        <pc:spChg chg="del mod">
          <ac:chgData name="Michaela Matthews (QIB)" userId="S::matthews@nbi.ac.uk::fca4ec38-74e4-4d95-9adf-cc3fa5a63726" providerId="AD" clId="Web-{26193C72-13F4-463B-BA0F-48B6F23B4C34}" dt="2023-04-13T09:00:35.874" v="141"/>
          <ac:spMkLst>
            <pc:docMk/>
            <pc:sldMk cId="4092821619" sldId="304"/>
            <ac:spMk id="14" creationId="{0B6354F2-EAEC-DEA3-F0AF-B0AF5FB94C73}"/>
          </ac:spMkLst>
        </pc:spChg>
        <pc:spChg chg="mod">
          <ac:chgData name="Michaela Matthews (QIB)" userId="S::matthews@nbi.ac.uk::fca4ec38-74e4-4d95-9adf-cc3fa5a63726" providerId="AD" clId="Web-{26193C72-13F4-463B-BA0F-48B6F23B4C34}" dt="2023-04-13T09:46:18.549" v="462" actId="20577"/>
          <ac:spMkLst>
            <pc:docMk/>
            <pc:sldMk cId="4092821619" sldId="304"/>
            <ac:spMk id="473" creationId="{E7F0ED7F-6072-BE4E-9CD4-9C10DA0B327C}"/>
          </ac:spMkLst>
        </pc:spChg>
        <pc:picChg chg="add mod">
          <ac:chgData name="Michaela Matthews (QIB)" userId="S::matthews@nbi.ac.uk::fca4ec38-74e4-4d95-9adf-cc3fa5a63726" providerId="AD" clId="Web-{26193C72-13F4-463B-BA0F-48B6F23B4C34}" dt="2023-04-13T09:26:17.754" v="274" actId="1076"/>
          <ac:picMkLst>
            <pc:docMk/>
            <pc:sldMk cId="4092821619" sldId="304"/>
            <ac:picMk id="2" creationId="{FB66B969-9BE3-8369-BB49-E5555FE227C8}"/>
          </ac:picMkLst>
        </pc:picChg>
        <pc:picChg chg="add mod">
          <ac:chgData name="Michaela Matthews (QIB)" userId="S::matthews@nbi.ac.uk::fca4ec38-74e4-4d95-9adf-cc3fa5a63726" providerId="AD" clId="Web-{26193C72-13F4-463B-BA0F-48B6F23B4C34}" dt="2023-04-13T09:26:17.754" v="273" actId="1076"/>
          <ac:picMkLst>
            <pc:docMk/>
            <pc:sldMk cId="4092821619" sldId="304"/>
            <ac:picMk id="4" creationId="{A16C1948-DF31-8E37-2C94-81F4B3183834}"/>
          </ac:picMkLst>
        </pc:picChg>
        <pc:picChg chg="del">
          <ac:chgData name="Michaela Matthews (QIB)" userId="S::matthews@nbi.ac.uk::fca4ec38-74e4-4d95-9adf-cc3fa5a63726" providerId="AD" clId="Web-{26193C72-13F4-463B-BA0F-48B6F23B4C34}" dt="2023-04-13T09:00:33.858" v="139"/>
          <ac:picMkLst>
            <pc:docMk/>
            <pc:sldMk cId="4092821619" sldId="304"/>
            <ac:picMk id="5" creationId="{57B52EB5-4015-5837-000B-BA17DC4C7DCA}"/>
          </ac:picMkLst>
        </pc:picChg>
      </pc:sldChg>
      <pc:sldChg chg="modSp add replId">
        <pc:chgData name="Michaela Matthews (QIB)" userId="S::matthews@nbi.ac.uk::fca4ec38-74e4-4d95-9adf-cc3fa5a63726" providerId="AD" clId="Web-{26193C72-13F4-463B-BA0F-48B6F23B4C34}" dt="2023-04-13T09:35:32.789" v="385" actId="20577"/>
        <pc:sldMkLst>
          <pc:docMk/>
          <pc:sldMk cId="3087158728" sldId="305"/>
        </pc:sldMkLst>
        <pc:spChg chg="mod">
          <ac:chgData name="Michaela Matthews (QIB)" userId="S::matthews@nbi.ac.uk::fca4ec38-74e4-4d95-9adf-cc3fa5a63726" providerId="AD" clId="Web-{26193C72-13F4-463B-BA0F-48B6F23B4C34}" dt="2023-04-13T09:35:32.789" v="385" actId="20577"/>
          <ac:spMkLst>
            <pc:docMk/>
            <pc:sldMk cId="3087158728" sldId="305"/>
            <ac:spMk id="14" creationId="{0B6354F2-EAEC-DEA3-F0AF-B0AF5FB94C73}"/>
          </ac:spMkLst>
        </pc:spChg>
        <pc:spChg chg="mod">
          <ac:chgData name="Michaela Matthews (QIB)" userId="S::matthews@nbi.ac.uk::fca4ec38-74e4-4d95-9adf-cc3fa5a63726" providerId="AD" clId="Web-{26193C72-13F4-463B-BA0F-48B6F23B4C34}" dt="2023-04-13T09:34:22.269" v="377" actId="20577"/>
          <ac:spMkLst>
            <pc:docMk/>
            <pc:sldMk cId="3087158728" sldId="305"/>
            <ac:spMk id="473" creationId="{E7F0ED7F-6072-BE4E-9CD4-9C10DA0B327C}"/>
          </ac:spMkLst>
        </pc:spChg>
      </pc:sldChg>
      <pc:sldChg chg="addSp delSp modSp add mod replId modClrScheme chgLayout">
        <pc:chgData name="Michaela Matthews (QIB)" userId="S::matthews@nbi.ac.uk::fca4ec38-74e4-4d95-9adf-cc3fa5a63726" providerId="AD" clId="Web-{26193C72-13F4-463B-BA0F-48B6F23B4C34}" dt="2023-04-13T09:46:15.876" v="459"/>
        <pc:sldMkLst>
          <pc:docMk/>
          <pc:sldMk cId="3806238957" sldId="306"/>
        </pc:sldMkLst>
        <pc:spChg chg="add del mod">
          <ac:chgData name="Michaela Matthews (QIB)" userId="S::matthews@nbi.ac.uk::fca4ec38-74e4-4d95-9adf-cc3fa5a63726" providerId="AD" clId="Web-{26193C72-13F4-463B-BA0F-48B6F23B4C34}" dt="2023-04-13T09:08:07.684" v="239"/>
          <ac:spMkLst>
            <pc:docMk/>
            <pc:sldMk cId="3806238957" sldId="306"/>
            <ac:spMk id="6" creationId="{DA2A0728-978E-A0CA-8E7C-6EBEE4CB8032}"/>
          </ac:spMkLst>
        </pc:spChg>
        <pc:spChg chg="add del mod ord">
          <ac:chgData name="Michaela Matthews (QIB)" userId="S::matthews@nbi.ac.uk::fca4ec38-74e4-4d95-9adf-cc3fa5a63726" providerId="AD" clId="Web-{26193C72-13F4-463B-BA0F-48B6F23B4C34}" dt="2023-04-13T09:07:43.042" v="234"/>
          <ac:spMkLst>
            <pc:docMk/>
            <pc:sldMk cId="3806238957" sldId="306"/>
            <ac:spMk id="8" creationId="{C6C741D7-8413-6DCA-443F-F566E7CE75B3}"/>
          </ac:spMkLst>
        </pc:spChg>
        <pc:spChg chg="add del mod">
          <ac:chgData name="Michaela Matthews (QIB)" userId="S::matthews@nbi.ac.uk::fca4ec38-74e4-4d95-9adf-cc3fa5a63726" providerId="AD" clId="Web-{26193C72-13F4-463B-BA0F-48B6F23B4C34}" dt="2023-04-13T09:08:08.918" v="240"/>
          <ac:spMkLst>
            <pc:docMk/>
            <pc:sldMk cId="3806238957" sldId="306"/>
            <ac:spMk id="9" creationId="{1225264C-CDE3-549F-2DE4-347CEC5B4313}"/>
          </ac:spMkLst>
        </pc:spChg>
        <pc:spChg chg="del mod">
          <ac:chgData name="Michaela Matthews (QIB)" userId="S::matthews@nbi.ac.uk::fca4ec38-74e4-4d95-9adf-cc3fa5a63726" providerId="AD" clId="Web-{26193C72-13F4-463B-BA0F-48B6F23B4C34}" dt="2023-04-13T09:06:43.241" v="228"/>
          <ac:spMkLst>
            <pc:docMk/>
            <pc:sldMk cId="3806238957" sldId="306"/>
            <ac:spMk id="11" creationId="{A4CF38CB-E2E6-4655-B599-4DA74AED3696}"/>
          </ac:spMkLst>
        </pc:spChg>
        <pc:spChg chg="add mod">
          <ac:chgData name="Michaela Matthews (QIB)" userId="S::matthews@nbi.ac.uk::fca4ec38-74e4-4d95-9adf-cc3fa5a63726" providerId="AD" clId="Web-{26193C72-13F4-463B-BA0F-48B6F23B4C34}" dt="2023-04-13T09:09:02.296" v="261" actId="1076"/>
          <ac:spMkLst>
            <pc:docMk/>
            <pc:sldMk cId="3806238957" sldId="306"/>
            <ac:spMk id="12" creationId="{F1AEC780-7EB9-25B4-C29B-97076F08A1BC}"/>
          </ac:spMkLst>
        </pc:spChg>
        <pc:spChg chg="add mod">
          <ac:chgData name="Michaela Matthews (QIB)" userId="S::matthews@nbi.ac.uk::fca4ec38-74e4-4d95-9adf-cc3fa5a63726" providerId="AD" clId="Web-{26193C72-13F4-463B-BA0F-48B6F23B4C34}" dt="2023-04-13T09:09:04.108" v="262" actId="1076"/>
          <ac:spMkLst>
            <pc:docMk/>
            <pc:sldMk cId="3806238957" sldId="306"/>
            <ac:spMk id="14" creationId="{BF337FF7-2642-39E9-D41A-59CA566B2869}"/>
          </ac:spMkLst>
        </pc:spChg>
        <pc:spChg chg="add del mod">
          <ac:chgData name="Michaela Matthews (QIB)" userId="S::matthews@nbi.ac.uk::fca4ec38-74e4-4d95-9adf-cc3fa5a63726" providerId="AD" clId="Web-{26193C72-13F4-463B-BA0F-48B6F23B4C34}" dt="2023-04-13T09:46:15.876" v="459"/>
          <ac:spMkLst>
            <pc:docMk/>
            <pc:sldMk cId="3806238957" sldId="306"/>
            <ac:spMk id="16" creationId="{6412D2C8-14E4-0F0D-57FA-15F789B18DD0}"/>
          </ac:spMkLst>
        </pc:spChg>
        <pc:spChg chg="mod ord">
          <ac:chgData name="Michaela Matthews (QIB)" userId="S::matthews@nbi.ac.uk::fca4ec38-74e4-4d95-9adf-cc3fa5a63726" providerId="AD" clId="Web-{26193C72-13F4-463B-BA0F-48B6F23B4C34}" dt="2023-04-13T09:07:43.042" v="234"/>
          <ac:spMkLst>
            <pc:docMk/>
            <pc:sldMk cId="3806238957" sldId="306"/>
            <ac:spMk id="17" creationId="{EA6D751B-B81F-C83F-8403-AB5DA61F79D7}"/>
          </ac:spMkLst>
        </pc:spChg>
      </pc:sldChg>
    </pc:docChg>
  </pc:docChgLst>
  <pc:docChgLst>
    <pc:chgData name="Michaela Matthews (QIB)" userId="S::matthews@nbi.ac.uk::fca4ec38-74e4-4d95-9adf-cc3fa5a63726" providerId="AD" clId="Web-{B645738D-0DE2-5E83-9DA7-A2D866D518F8}"/>
    <pc:docChg chg="modSld">
      <pc:chgData name="Michaela Matthews (QIB)" userId="S::matthews@nbi.ac.uk::fca4ec38-74e4-4d95-9adf-cc3fa5a63726" providerId="AD" clId="Web-{B645738D-0DE2-5E83-9DA7-A2D866D518F8}" dt="2023-04-21T14:57:32.944" v="40" actId="14100"/>
      <pc:docMkLst>
        <pc:docMk/>
      </pc:docMkLst>
      <pc:sldChg chg="modSp">
        <pc:chgData name="Michaela Matthews (QIB)" userId="S::matthews@nbi.ac.uk::fca4ec38-74e4-4d95-9adf-cc3fa5a63726" providerId="AD" clId="Web-{B645738D-0DE2-5E83-9DA7-A2D866D518F8}" dt="2023-04-21T14:57:32.944" v="40" actId="14100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B645738D-0DE2-5E83-9DA7-A2D866D518F8}" dt="2023-04-21T14:57:32.944" v="40" actId="14100"/>
          <ac:spMkLst>
            <pc:docMk/>
            <pc:sldMk cId="3873915661" sldId="313"/>
            <ac:spMk id="473" creationId="{E7F0ED7F-6072-BE4E-9CD4-9C10DA0B327C}"/>
          </ac:spMkLst>
        </pc:spChg>
      </pc:sldChg>
    </pc:docChg>
  </pc:docChgLst>
  <pc:docChgLst>
    <pc:chgData name="Michaela Matthews (QIB)" userId="S::matthews@nbi.ac.uk::fca4ec38-74e4-4d95-9adf-cc3fa5a63726" providerId="AD" clId="Web-{99B21BA6-C1A9-6969-F1F9-211BC54DB7C5}"/>
    <pc:docChg chg="addSld delSld modSld sldOrd addMainMaster modMainMaster">
      <pc:chgData name="Michaela Matthews (QIB)" userId="S::matthews@nbi.ac.uk::fca4ec38-74e4-4d95-9adf-cc3fa5a63726" providerId="AD" clId="Web-{99B21BA6-C1A9-6969-F1F9-211BC54DB7C5}" dt="2023-04-17T09:09:35.282" v="792"/>
      <pc:docMkLst>
        <pc:docMk/>
      </pc:docMkLst>
      <pc:sldChg chg="modSp">
        <pc:chgData name="Michaela Matthews (QIB)" userId="S::matthews@nbi.ac.uk::fca4ec38-74e4-4d95-9adf-cc3fa5a63726" providerId="AD" clId="Web-{99B21BA6-C1A9-6969-F1F9-211BC54DB7C5}" dt="2023-04-17T08:53:31.230" v="667" actId="1076"/>
        <pc:sldMkLst>
          <pc:docMk/>
          <pc:sldMk cId="3901020184" sldId="295"/>
        </pc:sldMkLst>
        <pc:spChg chg="mod">
          <ac:chgData name="Michaela Matthews (QIB)" userId="S::matthews@nbi.ac.uk::fca4ec38-74e4-4d95-9adf-cc3fa5a63726" providerId="AD" clId="Web-{99B21BA6-C1A9-6969-F1F9-211BC54DB7C5}" dt="2023-04-17T08:53:31.230" v="667" actId="1076"/>
          <ac:spMkLst>
            <pc:docMk/>
            <pc:sldMk cId="3901020184" sldId="295"/>
            <ac:spMk id="473" creationId="{E7F0ED7F-6072-BE4E-9CD4-9C10DA0B327C}"/>
          </ac:spMkLst>
        </pc:spChg>
      </pc:sldChg>
      <pc:sldChg chg="addSp modSp">
        <pc:chgData name="Michaela Matthews (QIB)" userId="S::matthews@nbi.ac.uk::fca4ec38-74e4-4d95-9adf-cc3fa5a63726" providerId="AD" clId="Web-{99B21BA6-C1A9-6969-F1F9-211BC54DB7C5}" dt="2023-04-17T07:25:08.031" v="100" actId="14100"/>
        <pc:sldMkLst>
          <pc:docMk/>
          <pc:sldMk cId="3085746222" sldId="300"/>
        </pc:sldMkLst>
        <pc:spChg chg="add mod">
          <ac:chgData name="Michaela Matthews (QIB)" userId="S::matthews@nbi.ac.uk::fca4ec38-74e4-4d95-9adf-cc3fa5a63726" providerId="AD" clId="Web-{99B21BA6-C1A9-6969-F1F9-211BC54DB7C5}" dt="2023-04-17T07:17:59.423" v="90" actId="1076"/>
          <ac:spMkLst>
            <pc:docMk/>
            <pc:sldMk cId="3085746222" sldId="300"/>
            <ac:spMk id="6" creationId="{E7AB533F-5C0F-BF54-C42F-DC09E17C07CB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7:25:08.031" v="100" actId="14100"/>
          <ac:spMkLst>
            <pc:docMk/>
            <pc:sldMk cId="3085746222" sldId="300"/>
            <ac:spMk id="8" creationId="{82FA36A3-0660-0B33-393D-C6EBF43EB348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7:17:59.454" v="92" actId="1076"/>
          <ac:spMkLst>
            <pc:docMk/>
            <pc:sldMk cId="3085746222" sldId="300"/>
            <ac:spMk id="9" creationId="{E3DEB5CB-CDC6-462F-A757-AA4D17C9C40F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17:59.376" v="86" actId="1076"/>
          <ac:spMkLst>
            <pc:docMk/>
            <pc:sldMk cId="3085746222" sldId="300"/>
            <ac:spMk id="12" creationId="{546537AC-CC8F-F8B6-C30B-FBEA02D1B931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17:59.391" v="87" actId="1076"/>
          <ac:spMkLst>
            <pc:docMk/>
            <pc:sldMk cId="3085746222" sldId="300"/>
            <ac:spMk id="14" creationId="{4C2BB18B-A0BC-3AA5-705A-9EE7A611EAAB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17:59.391" v="88" actId="1076"/>
          <ac:spMkLst>
            <pc:docMk/>
            <pc:sldMk cId="3085746222" sldId="300"/>
            <ac:spMk id="16" creationId="{3D539C2C-A495-CD80-131A-6FF62236254F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17:59.407" v="89" actId="1076"/>
          <ac:spMkLst>
            <pc:docMk/>
            <pc:sldMk cId="3085746222" sldId="300"/>
            <ac:spMk id="18" creationId="{59E37544-4A36-6C9D-A078-787E8CC28A9C}"/>
          </ac:spMkLst>
        </pc:spChg>
        <pc:grpChg chg="mod">
          <ac:chgData name="Michaela Matthews (QIB)" userId="S::matthews@nbi.ac.uk::fca4ec38-74e4-4d95-9adf-cc3fa5a63726" providerId="AD" clId="Web-{99B21BA6-C1A9-6969-F1F9-211BC54DB7C5}" dt="2023-04-17T07:17:59.345" v="84" actId="1076"/>
          <ac:grpSpMkLst>
            <pc:docMk/>
            <pc:sldMk cId="3085746222" sldId="300"/>
            <ac:grpSpMk id="28" creationId="{C718F2BB-A7D7-ECA6-3EFA-310DD0E48615}"/>
          </ac:grpSpMkLst>
        </pc:grpChg>
        <pc:picChg chg="mod">
          <ac:chgData name="Michaela Matthews (QIB)" userId="S::matthews@nbi.ac.uk::fca4ec38-74e4-4d95-9adf-cc3fa5a63726" providerId="AD" clId="Web-{99B21BA6-C1A9-6969-F1F9-211BC54DB7C5}" dt="2023-04-17T07:17:59.235" v="82" actId="1076"/>
          <ac:picMkLst>
            <pc:docMk/>
            <pc:sldMk cId="3085746222" sldId="300"/>
            <ac:picMk id="20" creationId="{7C11ED36-C9B7-DA45-35A2-B353C45B30D6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7:17:59.282" v="83" actId="1076"/>
          <ac:picMkLst>
            <pc:docMk/>
            <pc:sldMk cId="3085746222" sldId="300"/>
            <ac:picMk id="22" creationId="{4E644B2F-1537-1175-1CA4-519AB7D59675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7:17:59.360" v="85" actId="1076"/>
          <ac:picMkLst>
            <pc:docMk/>
            <pc:sldMk cId="3085746222" sldId="300"/>
            <ac:picMk id="29" creationId="{2F0190D5-37E6-00F6-A8D2-A8913AA0BC31}"/>
          </ac:picMkLst>
        </pc:picChg>
      </pc:sldChg>
      <pc:sldChg chg="modSp">
        <pc:chgData name="Michaela Matthews (QIB)" userId="S::matthews@nbi.ac.uk::fca4ec38-74e4-4d95-9adf-cc3fa5a63726" providerId="AD" clId="Web-{99B21BA6-C1A9-6969-F1F9-211BC54DB7C5}" dt="2023-04-17T09:06:37.898" v="760" actId="20577"/>
        <pc:sldMkLst>
          <pc:docMk/>
          <pc:sldMk cId="1972973160" sldId="302"/>
        </pc:sldMkLst>
        <pc:spChg chg="mod">
          <ac:chgData name="Michaela Matthews (QIB)" userId="S::matthews@nbi.ac.uk::fca4ec38-74e4-4d95-9adf-cc3fa5a63726" providerId="AD" clId="Web-{99B21BA6-C1A9-6969-F1F9-211BC54DB7C5}" dt="2023-04-17T09:06:37.898" v="760" actId="20577"/>
          <ac:spMkLst>
            <pc:docMk/>
            <pc:sldMk cId="1972973160" sldId="302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99B21BA6-C1A9-6969-F1F9-211BC54DB7C5}" dt="2023-04-17T09:06:19.585" v="758" actId="20577"/>
        <pc:sldMkLst>
          <pc:docMk/>
          <pc:sldMk cId="2621667980" sldId="303"/>
        </pc:sldMkLst>
        <pc:spChg chg="mod">
          <ac:chgData name="Michaela Matthews (QIB)" userId="S::matthews@nbi.ac.uk::fca4ec38-74e4-4d95-9adf-cc3fa5a63726" providerId="AD" clId="Web-{99B21BA6-C1A9-6969-F1F9-211BC54DB7C5}" dt="2023-04-17T09:06:19.585" v="758" actId="20577"/>
          <ac:spMkLst>
            <pc:docMk/>
            <pc:sldMk cId="2621667980" sldId="303"/>
            <ac:spMk id="473" creationId="{E7F0ED7F-6072-BE4E-9CD4-9C10DA0B327C}"/>
          </ac:spMkLst>
        </pc:spChg>
      </pc:sldChg>
      <pc:sldChg chg="addSp delSp modSp del">
        <pc:chgData name="Michaela Matthews (QIB)" userId="S::matthews@nbi.ac.uk::fca4ec38-74e4-4d95-9adf-cc3fa5a63726" providerId="AD" clId="Web-{99B21BA6-C1A9-6969-F1F9-211BC54DB7C5}" dt="2023-04-17T08:10:39.358" v="299"/>
        <pc:sldMkLst>
          <pc:docMk/>
          <pc:sldMk cId="4092821619" sldId="304"/>
        </pc:sldMkLst>
        <pc:spChg chg="add">
          <ac:chgData name="Michaela Matthews (QIB)" userId="S::matthews@nbi.ac.uk::fca4ec38-74e4-4d95-9adf-cc3fa5a63726" providerId="AD" clId="Web-{99B21BA6-C1A9-6969-F1F9-211BC54DB7C5}" dt="2023-04-17T08:04:07.485" v="205"/>
          <ac:spMkLst>
            <pc:docMk/>
            <pc:sldMk cId="4092821619" sldId="304"/>
            <ac:spMk id="7" creationId="{A3DE0E02-3C6A-A2E2-CE67-E565F68CCAD3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52:31.555" v="173" actId="20577"/>
          <ac:spMkLst>
            <pc:docMk/>
            <pc:sldMk cId="4092821619" sldId="304"/>
            <ac:spMk id="16" creationId="{919382D7-C51D-C146-A9B3-54424AB203D4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05:54.879" v="242"/>
          <ac:spMkLst>
            <pc:docMk/>
            <pc:sldMk cId="4092821619" sldId="304"/>
            <ac:spMk id="21" creationId="{ADE08368-33DE-CD59-19FA-22F901937F5B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8:04:24.345" v="209" actId="1076"/>
          <ac:spMkLst>
            <pc:docMk/>
            <pc:sldMk cId="4092821619" sldId="304"/>
            <ac:spMk id="473" creationId="{E7F0ED7F-6072-BE4E-9CD4-9C10DA0B327C}"/>
          </ac:spMkLst>
        </pc:spChg>
        <pc:grpChg chg="add del mod">
          <ac:chgData name="Michaela Matthews (QIB)" userId="S::matthews@nbi.ac.uk::fca4ec38-74e4-4d95-9adf-cc3fa5a63726" providerId="AD" clId="Web-{99B21BA6-C1A9-6969-F1F9-211BC54DB7C5}" dt="2023-04-17T08:05:31.472" v="226"/>
          <ac:grpSpMkLst>
            <pc:docMk/>
            <pc:sldMk cId="4092821619" sldId="304"/>
            <ac:grpSpMk id="5" creationId="{37D5DE6F-A2E1-F8B8-E294-BCE37A727617}"/>
          </ac:grpSpMkLst>
        </pc:grpChg>
        <pc:grpChg chg="add del mod">
          <ac:chgData name="Michaela Matthews (QIB)" userId="S::matthews@nbi.ac.uk::fca4ec38-74e4-4d95-9adf-cc3fa5a63726" providerId="AD" clId="Web-{99B21BA6-C1A9-6969-F1F9-211BC54DB7C5}" dt="2023-04-17T08:05:54.895" v="244"/>
          <ac:grpSpMkLst>
            <pc:docMk/>
            <pc:sldMk cId="4092821619" sldId="304"/>
            <ac:grpSpMk id="15" creationId="{CBA8B4C0-F84D-CE26-119A-50358490193A}"/>
          </ac:grpSpMkLst>
        </pc:grpChg>
        <pc:picChg chg="add del mod modCrop">
          <ac:chgData name="Michaela Matthews (QIB)" userId="S::matthews@nbi.ac.uk::fca4ec38-74e4-4d95-9adf-cc3fa5a63726" providerId="AD" clId="Web-{99B21BA6-C1A9-6969-F1F9-211BC54DB7C5}" dt="2023-04-17T08:10:30.857" v="296"/>
          <ac:picMkLst>
            <pc:docMk/>
            <pc:sldMk cId="4092821619" sldId="304"/>
            <ac:picMk id="2" creationId="{BC366FFD-2555-9993-F9F3-3E94B31BF17F}"/>
          </ac:picMkLst>
        </pc:picChg>
        <pc:picChg chg="add del mod">
          <ac:chgData name="Michaela Matthews (QIB)" userId="S::matthews@nbi.ac.uk::fca4ec38-74e4-4d95-9adf-cc3fa5a63726" providerId="AD" clId="Web-{99B21BA6-C1A9-6969-F1F9-211BC54DB7C5}" dt="2023-04-17T07:52:49.587" v="175"/>
          <ac:picMkLst>
            <pc:docMk/>
            <pc:sldMk cId="4092821619" sldId="304"/>
            <ac:picMk id="3" creationId="{79EA5C1C-8CC2-9AC6-B46B-73BF18BE0061}"/>
          </ac:picMkLst>
        </pc:picChg>
        <pc:picChg chg="add del mod">
          <ac:chgData name="Michaela Matthews (QIB)" userId="S::matthews@nbi.ac.uk::fca4ec38-74e4-4d95-9adf-cc3fa5a63726" providerId="AD" clId="Web-{99B21BA6-C1A9-6969-F1F9-211BC54DB7C5}" dt="2023-04-17T08:04:06.500" v="204"/>
          <ac:picMkLst>
            <pc:docMk/>
            <pc:sldMk cId="4092821619" sldId="304"/>
            <ac:picMk id="4" creationId="{2BA3346E-212C-1B41-4679-01D21BAD1C9B}"/>
          </ac:picMkLst>
        </pc:picChg>
        <pc:picChg chg="add">
          <ac:chgData name="Michaela Matthews (QIB)" userId="S::matthews@nbi.ac.uk::fca4ec38-74e4-4d95-9adf-cc3fa5a63726" providerId="AD" clId="Web-{99B21BA6-C1A9-6969-F1F9-211BC54DB7C5}" dt="2023-04-17T08:04:07.485" v="205"/>
          <ac:picMkLst>
            <pc:docMk/>
            <pc:sldMk cId="4092821619" sldId="304"/>
            <ac:picMk id="6" creationId="{C2DC48AC-EA9C-1AE5-3100-9BC318574241}"/>
          </ac:picMkLst>
        </pc:picChg>
        <pc:picChg chg="add del mod">
          <ac:chgData name="Michaela Matthews (QIB)" userId="S::matthews@nbi.ac.uk::fca4ec38-74e4-4d95-9adf-cc3fa5a63726" providerId="AD" clId="Web-{99B21BA6-C1A9-6969-F1F9-211BC54DB7C5}" dt="2023-04-17T08:05:54.895" v="243"/>
          <ac:picMkLst>
            <pc:docMk/>
            <pc:sldMk cId="4092821619" sldId="304"/>
            <ac:picMk id="19" creationId="{3B544FE1-81CB-449C-AFF9-4DA0041D2D5B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01:42.605" v="190"/>
          <ac:picMkLst>
            <pc:docMk/>
            <pc:sldMk cId="4092821619" sldId="304"/>
            <ac:picMk id="22" creationId="{ECCC7505-5382-F9B5-8E1C-DFDACD42A300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01:42.605" v="189"/>
          <ac:picMkLst>
            <pc:docMk/>
            <pc:sldMk cId="4092821619" sldId="304"/>
            <ac:picMk id="23" creationId="{C8E0C009-362F-A5A8-B330-80485BD6B890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01:42.605" v="192"/>
          <ac:picMkLst>
            <pc:docMk/>
            <pc:sldMk cId="4092821619" sldId="304"/>
            <ac:picMk id="26" creationId="{7D64258E-FB81-8F4C-1E23-B6E4A5612C64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01:42.605" v="193"/>
          <ac:picMkLst>
            <pc:docMk/>
            <pc:sldMk cId="4092821619" sldId="304"/>
            <ac:picMk id="27" creationId="{996D3027-BE46-64A8-4524-40E83E386C36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01:42.605" v="191"/>
          <ac:picMkLst>
            <pc:docMk/>
            <pc:sldMk cId="4092821619" sldId="304"/>
            <ac:picMk id="28" creationId="{F6D0ADC5-F74D-C72E-C07A-5CEAAE0100F5}"/>
          </ac:picMkLst>
        </pc:picChg>
      </pc:sldChg>
      <pc:sldChg chg="modSp">
        <pc:chgData name="Michaela Matthews (QIB)" userId="S::matthews@nbi.ac.uk::fca4ec38-74e4-4d95-9adf-cc3fa5a63726" providerId="AD" clId="Web-{99B21BA6-C1A9-6969-F1F9-211BC54DB7C5}" dt="2023-04-17T08:52:10.571" v="655" actId="20577"/>
        <pc:sldMkLst>
          <pc:docMk/>
          <pc:sldMk cId="3087158728" sldId="305"/>
        </pc:sldMkLst>
        <pc:spChg chg="mod">
          <ac:chgData name="Michaela Matthews (QIB)" userId="S::matthews@nbi.ac.uk::fca4ec38-74e4-4d95-9adf-cc3fa5a63726" providerId="AD" clId="Web-{99B21BA6-C1A9-6969-F1F9-211BC54DB7C5}" dt="2023-04-17T08:52:10.571" v="655" actId="20577"/>
          <ac:spMkLst>
            <pc:docMk/>
            <pc:sldMk cId="3087158728" sldId="305"/>
            <ac:spMk id="473" creationId="{E7F0ED7F-6072-BE4E-9CD4-9C10DA0B327C}"/>
          </ac:spMkLst>
        </pc:spChg>
      </pc:sldChg>
      <pc:sldChg chg="del">
        <pc:chgData name="Michaela Matthews (QIB)" userId="S::matthews@nbi.ac.uk::fca4ec38-74e4-4d95-9adf-cc3fa5a63726" providerId="AD" clId="Web-{99B21BA6-C1A9-6969-F1F9-211BC54DB7C5}" dt="2023-04-17T07:12:35.568" v="8"/>
        <pc:sldMkLst>
          <pc:docMk/>
          <pc:sldMk cId="3895717120" sldId="307"/>
        </pc:sldMkLst>
      </pc:sldChg>
      <pc:sldChg chg="modSp">
        <pc:chgData name="Michaela Matthews (QIB)" userId="S::matthews@nbi.ac.uk::fca4ec38-74e4-4d95-9adf-cc3fa5a63726" providerId="AD" clId="Web-{99B21BA6-C1A9-6969-F1F9-211BC54DB7C5}" dt="2023-04-17T08:15:07.398" v="370" actId="20577"/>
        <pc:sldMkLst>
          <pc:docMk/>
          <pc:sldMk cId="2417158113" sldId="308"/>
        </pc:sldMkLst>
        <pc:spChg chg="mod">
          <ac:chgData name="Michaela Matthews (QIB)" userId="S::matthews@nbi.ac.uk::fca4ec38-74e4-4d95-9adf-cc3fa5a63726" providerId="AD" clId="Web-{99B21BA6-C1A9-6969-F1F9-211BC54DB7C5}" dt="2023-04-17T08:15:07.398" v="370" actId="20577"/>
          <ac:spMkLst>
            <pc:docMk/>
            <pc:sldMk cId="2417158113" sldId="308"/>
            <ac:spMk id="6" creationId="{D0FBF800-5EBB-7523-EDC0-C000958DA93B}"/>
          </ac:spMkLst>
        </pc:spChg>
      </pc:sldChg>
      <pc:sldChg chg="addSp delSp modSp add del ord">
        <pc:chgData name="Michaela Matthews (QIB)" userId="S::matthews@nbi.ac.uk::fca4ec38-74e4-4d95-9adf-cc3fa5a63726" providerId="AD" clId="Web-{99B21BA6-C1A9-6969-F1F9-211BC54DB7C5}" dt="2023-04-17T07:24:17.967" v="94"/>
        <pc:sldMkLst>
          <pc:docMk/>
          <pc:sldMk cId="218131616" sldId="310"/>
        </pc:sldMkLst>
        <pc:spChg chg="add">
          <ac:chgData name="Michaela Matthews (QIB)" userId="S::matthews@nbi.ac.uk::fca4ec38-74e4-4d95-9adf-cc3fa5a63726" providerId="AD" clId="Web-{99B21BA6-C1A9-6969-F1F9-211BC54DB7C5}" dt="2023-04-17T07:14:26.212" v="20"/>
          <ac:spMkLst>
            <pc:docMk/>
            <pc:sldMk cId="218131616" sldId="310"/>
            <ac:spMk id="13" creationId="{C42B5CAE-C9BE-84F0-0070-3EA236571AD1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7:14:25.134" v="17"/>
          <ac:spMkLst>
            <pc:docMk/>
            <pc:sldMk cId="218131616" sldId="310"/>
            <ac:spMk id="15" creationId="{5075B264-B2EF-286B-3B07-A3F3C603A24F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7:15:03.839" v="36" actId="20577"/>
          <ac:spMkLst>
            <pc:docMk/>
            <pc:sldMk cId="218131616" sldId="310"/>
            <ac:spMk id="16" creationId="{9C60669A-3510-AFF6-4A63-69F629A541B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7:14:25.134" v="16"/>
          <ac:spMkLst>
            <pc:docMk/>
            <pc:sldMk cId="218131616" sldId="310"/>
            <ac:spMk id="17" creationId="{F7F09486-3551-4754-5C8D-B0A627AF9F85}"/>
          </ac:spMkLst>
        </pc:spChg>
        <pc:grpChg chg="del">
          <ac:chgData name="Michaela Matthews (QIB)" userId="S::matthews@nbi.ac.uk::fca4ec38-74e4-4d95-9adf-cc3fa5a63726" providerId="AD" clId="Web-{99B21BA6-C1A9-6969-F1F9-211BC54DB7C5}" dt="2023-04-17T07:14:25.134" v="18"/>
          <ac:grpSpMkLst>
            <pc:docMk/>
            <pc:sldMk cId="218131616" sldId="310"/>
            <ac:grpSpMk id="9" creationId="{531079A9-30B3-85C3-909D-77D4FBB1D573}"/>
          </ac:grpSpMkLst>
        </pc:grpChg>
        <pc:grpChg chg="add">
          <ac:chgData name="Michaela Matthews (QIB)" userId="S::matthews@nbi.ac.uk::fca4ec38-74e4-4d95-9adf-cc3fa5a63726" providerId="AD" clId="Web-{99B21BA6-C1A9-6969-F1F9-211BC54DB7C5}" dt="2023-04-17T07:14:26.197" v="19"/>
          <ac:grpSpMkLst>
            <pc:docMk/>
            <pc:sldMk cId="218131616" sldId="310"/>
            <ac:grpSpMk id="10" creationId="{29D60BB6-6347-0522-953B-9B99AEFD8D99}"/>
          </ac:grpSpMkLst>
        </pc:grpChg>
        <pc:picChg chg="del">
          <ac:chgData name="Michaela Matthews (QIB)" userId="S::matthews@nbi.ac.uk::fca4ec38-74e4-4d95-9adf-cc3fa5a63726" providerId="AD" clId="Web-{99B21BA6-C1A9-6969-F1F9-211BC54DB7C5}" dt="2023-04-17T07:12:54.350" v="12"/>
          <ac:picMkLst>
            <pc:docMk/>
            <pc:sldMk cId="218131616" sldId="310"/>
            <ac:picMk id="11" creationId="{0714F8D2-0B30-7EC1-7DAB-3A59E204F501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7:14:25.134" v="15"/>
          <ac:picMkLst>
            <pc:docMk/>
            <pc:sldMk cId="218131616" sldId="310"/>
            <ac:picMk id="19" creationId="{61BA96D1-3E19-56AF-26EB-681242688F0D}"/>
          </ac:picMkLst>
        </pc:picChg>
        <pc:picChg chg="add">
          <ac:chgData name="Michaela Matthews (QIB)" userId="S::matthews@nbi.ac.uk::fca4ec38-74e4-4d95-9adf-cc3fa5a63726" providerId="AD" clId="Web-{99B21BA6-C1A9-6969-F1F9-211BC54DB7C5}" dt="2023-04-17T07:14:26.244" v="22"/>
          <ac:picMkLst>
            <pc:docMk/>
            <pc:sldMk cId="218131616" sldId="310"/>
            <ac:picMk id="20" creationId="{9FA12105-4AFD-CFF4-286C-11FD7AD10AC7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7:12:54.350" v="11"/>
          <ac:picMkLst>
            <pc:docMk/>
            <pc:sldMk cId="218131616" sldId="310"/>
            <ac:picMk id="84" creationId="{ABA9F7FE-235F-A1C0-5DCD-73D44484CDF0}"/>
          </ac:picMkLst>
        </pc:picChg>
      </pc:sldChg>
      <pc:sldChg chg="addSp delSp modSp add">
        <pc:chgData name="Michaela Matthews (QIB)" userId="S::matthews@nbi.ac.uk::fca4ec38-74e4-4d95-9adf-cc3fa5a63726" providerId="AD" clId="Web-{99B21BA6-C1A9-6969-F1F9-211BC54DB7C5}" dt="2023-04-17T07:15:20.808" v="38" actId="1076"/>
        <pc:sldMkLst>
          <pc:docMk/>
          <pc:sldMk cId="3397066316" sldId="311"/>
        </pc:sldMkLst>
        <pc:spChg chg="add">
          <ac:chgData name="Michaela Matthews (QIB)" userId="S::matthews@nbi.ac.uk::fca4ec38-74e4-4d95-9adf-cc3fa5a63726" providerId="AD" clId="Web-{99B21BA6-C1A9-6969-F1F9-211BC54DB7C5}" dt="2023-04-17T07:14:32.713" v="28"/>
          <ac:spMkLst>
            <pc:docMk/>
            <pc:sldMk cId="3397066316" sldId="311"/>
            <ac:spMk id="13" creationId="{577C12B4-D006-F2B2-F597-C77EE45A315E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7:14:31.463" v="25"/>
          <ac:spMkLst>
            <pc:docMk/>
            <pc:sldMk cId="3397066316" sldId="311"/>
            <ac:spMk id="15" creationId="{5075B264-B2EF-286B-3B07-A3F3C603A24F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7:14:49.979" v="34" actId="20577"/>
          <ac:spMkLst>
            <pc:docMk/>
            <pc:sldMk cId="3397066316" sldId="311"/>
            <ac:spMk id="16" creationId="{45E8C34E-BA3E-178E-688B-4DD7A01C5C5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7:14:31.463" v="24"/>
          <ac:spMkLst>
            <pc:docMk/>
            <pc:sldMk cId="3397066316" sldId="311"/>
            <ac:spMk id="17" creationId="{F7F09486-3551-4754-5C8D-B0A627AF9F85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7:15:20.808" v="38" actId="1076"/>
          <ac:spMkLst>
            <pc:docMk/>
            <pc:sldMk cId="3397066316" sldId="311"/>
            <ac:spMk id="73" creationId="{6DE4EBF8-4A61-DFE7-DDA2-7A4661398BB1}"/>
          </ac:spMkLst>
        </pc:spChg>
        <pc:grpChg chg="del">
          <ac:chgData name="Michaela Matthews (QIB)" userId="S::matthews@nbi.ac.uk::fca4ec38-74e4-4d95-9adf-cc3fa5a63726" providerId="AD" clId="Web-{99B21BA6-C1A9-6969-F1F9-211BC54DB7C5}" dt="2023-04-17T07:14:31.463" v="26"/>
          <ac:grpSpMkLst>
            <pc:docMk/>
            <pc:sldMk cId="3397066316" sldId="311"/>
            <ac:grpSpMk id="9" creationId="{531079A9-30B3-85C3-909D-77D4FBB1D573}"/>
          </ac:grpSpMkLst>
        </pc:grpChg>
        <pc:grpChg chg="add">
          <ac:chgData name="Michaela Matthews (QIB)" userId="S::matthews@nbi.ac.uk::fca4ec38-74e4-4d95-9adf-cc3fa5a63726" providerId="AD" clId="Web-{99B21BA6-C1A9-6969-F1F9-211BC54DB7C5}" dt="2023-04-17T07:14:32.697" v="27"/>
          <ac:grpSpMkLst>
            <pc:docMk/>
            <pc:sldMk cId="3397066316" sldId="311"/>
            <ac:grpSpMk id="10" creationId="{A0B358ED-9114-989A-0DCC-BCC1CAAA4114}"/>
          </ac:grpSpMkLst>
        </pc:grpChg>
        <pc:picChg chg="del">
          <ac:chgData name="Michaela Matthews (QIB)" userId="S::matthews@nbi.ac.uk::fca4ec38-74e4-4d95-9adf-cc3fa5a63726" providerId="AD" clId="Web-{99B21BA6-C1A9-6969-F1F9-211BC54DB7C5}" dt="2023-04-17T07:12:51.334" v="10"/>
          <ac:picMkLst>
            <pc:docMk/>
            <pc:sldMk cId="3397066316" sldId="311"/>
            <ac:picMk id="11" creationId="{0714F8D2-0B30-7EC1-7DAB-3A59E204F501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7:14:31.463" v="23"/>
          <ac:picMkLst>
            <pc:docMk/>
            <pc:sldMk cId="3397066316" sldId="311"/>
            <ac:picMk id="19" creationId="{61BA96D1-3E19-56AF-26EB-681242688F0D}"/>
          </ac:picMkLst>
        </pc:picChg>
        <pc:picChg chg="add">
          <ac:chgData name="Michaela Matthews (QIB)" userId="S::matthews@nbi.ac.uk::fca4ec38-74e4-4d95-9adf-cc3fa5a63726" providerId="AD" clId="Web-{99B21BA6-C1A9-6969-F1F9-211BC54DB7C5}" dt="2023-04-17T07:14:32.744" v="30"/>
          <ac:picMkLst>
            <pc:docMk/>
            <pc:sldMk cId="3397066316" sldId="311"/>
            <ac:picMk id="20" creationId="{4EA005C2-F5B3-54B9-E360-62941711B343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7:12:51.334" v="9"/>
          <ac:picMkLst>
            <pc:docMk/>
            <pc:sldMk cId="3397066316" sldId="311"/>
            <ac:picMk id="84" creationId="{ABA9F7FE-235F-A1C0-5DCD-73D44484CDF0}"/>
          </ac:picMkLst>
        </pc:picChg>
      </pc:sldChg>
      <pc:sldChg chg="add">
        <pc:chgData name="Michaela Matthews (QIB)" userId="S::matthews@nbi.ac.uk::fca4ec38-74e4-4d95-9adf-cc3fa5a63726" providerId="AD" clId="Web-{99B21BA6-C1A9-6969-F1F9-211BC54DB7C5}" dt="2023-04-17T07:24:08.451" v="93"/>
        <pc:sldMkLst>
          <pc:docMk/>
          <pc:sldMk cId="1328765621" sldId="312"/>
        </pc:sldMkLst>
      </pc:sldChg>
      <pc:sldChg chg="addSp delSp modSp add replId">
        <pc:chgData name="Michaela Matthews (QIB)" userId="S::matthews@nbi.ac.uk::fca4ec38-74e4-4d95-9adf-cc3fa5a63726" providerId="AD" clId="Web-{99B21BA6-C1A9-6969-F1F9-211BC54DB7C5}" dt="2023-04-17T08:51:23.851" v="650" actId="20577"/>
        <pc:sldMkLst>
          <pc:docMk/>
          <pc:sldMk cId="3873915661" sldId="313"/>
        </pc:sldMkLst>
        <pc:spChg chg="add mod">
          <ac:chgData name="Michaela Matthews (QIB)" userId="S::matthews@nbi.ac.uk::fca4ec38-74e4-4d95-9adf-cc3fa5a63726" providerId="AD" clId="Web-{99B21BA6-C1A9-6969-F1F9-211BC54DB7C5}" dt="2023-04-17T08:21:52.084" v="442" actId="1076"/>
          <ac:spMkLst>
            <pc:docMk/>
            <pc:sldMk cId="3873915661" sldId="313"/>
            <ac:spMk id="6" creationId="{340125D3-F1CD-3193-C029-17B6E32F3D8B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50:46.193" v="635"/>
          <ac:spMkLst>
            <pc:docMk/>
            <pc:sldMk cId="3873915661" sldId="313"/>
            <ac:spMk id="8" creationId="{1766621E-5180-0CFA-D1CC-7755A6552C97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50:46.193" v="634"/>
          <ac:spMkLst>
            <pc:docMk/>
            <pc:sldMk cId="3873915661" sldId="313"/>
            <ac:spMk id="13" creationId="{0F69C5BB-FA9F-5E25-E9EA-9906BE26C06E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8:51:23.851" v="650" actId="20577"/>
          <ac:spMkLst>
            <pc:docMk/>
            <pc:sldMk cId="3873915661" sldId="313"/>
            <ac:spMk id="473" creationId="{E7F0ED7F-6072-BE4E-9CD4-9C10DA0B327C}"/>
          </ac:spMkLst>
        </pc:spChg>
        <pc:picChg chg="del">
          <ac:chgData name="Michaela Matthews (QIB)" userId="S::matthews@nbi.ac.uk::fca4ec38-74e4-4d95-9adf-cc3fa5a63726" providerId="AD" clId="Web-{99B21BA6-C1A9-6969-F1F9-211BC54DB7C5}" dt="2023-04-17T08:21:37.130" v="436"/>
          <ac:picMkLst>
            <pc:docMk/>
            <pc:sldMk cId="3873915661" sldId="313"/>
            <ac:picMk id="2" creationId="{BC366FFD-2555-9993-F9F3-3E94B31BF17F}"/>
          </ac:picMkLst>
        </pc:picChg>
        <pc:picChg chg="add del mod">
          <ac:chgData name="Michaela Matthews (QIB)" userId="S::matthews@nbi.ac.uk::fca4ec38-74e4-4d95-9adf-cc3fa5a63726" providerId="AD" clId="Web-{99B21BA6-C1A9-6969-F1F9-211BC54DB7C5}" dt="2023-04-17T08:50:49.506" v="636"/>
          <ac:picMkLst>
            <pc:docMk/>
            <pc:sldMk cId="3873915661" sldId="313"/>
            <ac:picMk id="4" creationId="{5D025587-3031-B819-428D-56D1093C6AE2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51:00.568" v="642" actId="1076"/>
          <ac:picMkLst>
            <pc:docMk/>
            <pc:sldMk cId="3873915661" sldId="313"/>
            <ac:picMk id="22" creationId="{ECCC7505-5382-F9B5-8E1C-DFDACD42A300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51:00.615" v="646" actId="1076"/>
          <ac:picMkLst>
            <pc:docMk/>
            <pc:sldMk cId="3873915661" sldId="313"/>
            <ac:picMk id="23" creationId="{C8E0C009-362F-A5A8-B330-80485BD6B890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51:00.584" v="644" actId="1076"/>
          <ac:picMkLst>
            <pc:docMk/>
            <pc:sldMk cId="3873915661" sldId="313"/>
            <ac:picMk id="26" creationId="{7D64258E-FB81-8F4C-1E23-B6E4A5612C64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51:00.584" v="643" actId="1076"/>
          <ac:picMkLst>
            <pc:docMk/>
            <pc:sldMk cId="3873915661" sldId="313"/>
            <ac:picMk id="27" creationId="{996D3027-BE46-64A8-4524-40E83E386C36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51:00.600" v="645" actId="1076"/>
          <ac:picMkLst>
            <pc:docMk/>
            <pc:sldMk cId="3873915661" sldId="313"/>
            <ac:picMk id="28" creationId="{F6D0ADC5-F74D-C72E-C07A-5CEAAE0100F5}"/>
          </ac:picMkLst>
        </pc:picChg>
      </pc:sldChg>
      <pc:sldChg chg="addSp delSp modSp add mod modClrScheme chgLayout">
        <pc:chgData name="Michaela Matthews (QIB)" userId="S::matthews@nbi.ac.uk::fca4ec38-74e4-4d95-9adf-cc3fa5a63726" providerId="AD" clId="Web-{99B21BA6-C1A9-6969-F1F9-211BC54DB7C5}" dt="2023-04-17T08:48:14.062" v="633" actId="14100"/>
        <pc:sldMkLst>
          <pc:docMk/>
          <pc:sldMk cId="4130298515" sldId="314"/>
        </pc:sldMkLst>
        <pc:spChg chg="add">
          <ac:chgData name="Michaela Matthews (QIB)" userId="S::matthews@nbi.ac.uk::fca4ec38-74e4-4d95-9adf-cc3fa5a63726" providerId="AD" clId="Web-{99B21BA6-C1A9-6969-F1F9-211BC54DB7C5}" dt="2023-04-17T08:07:07.835" v="254"/>
          <ac:spMkLst>
            <pc:docMk/>
            <pc:sldMk cId="4130298515" sldId="314"/>
            <ac:spMk id="7" creationId="{609C8890-A5AE-8375-BB9A-40AC6C945116}"/>
          </ac:spMkLst>
        </pc:spChg>
        <pc:spChg chg="add">
          <ac:chgData name="Michaela Matthews (QIB)" userId="S::matthews@nbi.ac.uk::fca4ec38-74e4-4d95-9adf-cc3fa5a63726" providerId="AD" clId="Web-{99B21BA6-C1A9-6969-F1F9-211BC54DB7C5}" dt="2023-04-17T08:07:07.835" v="255"/>
          <ac:spMkLst>
            <pc:docMk/>
            <pc:sldMk cId="4130298515" sldId="314"/>
            <ac:spMk id="9" creationId="{2A51D32C-763F-0504-5F69-BC4E7CBC319E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20:54.566" v="429"/>
          <ac:spMkLst>
            <pc:docMk/>
            <pc:sldMk cId="4130298515" sldId="314"/>
            <ac:spMk id="12" creationId="{88E262FD-4BA6-867C-009E-F3A58BF03DBD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12:54.706" v="343"/>
          <ac:spMkLst>
            <pc:docMk/>
            <pc:sldMk cId="4130298515" sldId="314"/>
            <ac:spMk id="14" creationId="{25C0C692-83F5-5940-10BD-4CD5590EC93B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12:55.800" v="344"/>
          <ac:spMkLst>
            <pc:docMk/>
            <pc:sldMk cId="4130298515" sldId="314"/>
            <ac:spMk id="15" creationId="{811065C4-891F-B201-0255-C87FB73A076C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09:46.121" v="293"/>
          <ac:spMkLst>
            <pc:docMk/>
            <pc:sldMk cId="4130298515" sldId="314"/>
            <ac:spMk id="16" creationId="{542303E1-030A-1ECD-A89A-7B757EE912B0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8:48:14.062" v="633" actId="14100"/>
          <ac:spMkLst>
            <pc:docMk/>
            <pc:sldMk cId="4130298515" sldId="314"/>
            <ac:spMk id="20" creationId="{68436EB4-887A-5B04-BB4F-7FC99EAC4B49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8:13:39.864" v="361" actId="14100"/>
          <ac:spMkLst>
            <pc:docMk/>
            <pc:sldMk cId="4130298515" sldId="314"/>
            <ac:spMk id="21" creationId="{FF16A5C5-3498-C196-9B54-DFF9986E428A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07.581" v="216"/>
          <ac:spMkLst>
            <pc:docMk/>
            <pc:sldMk cId="4130298515" sldId="314"/>
            <ac:spMk id="62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21.003" v="225"/>
          <ac:spMkLst>
            <pc:docMk/>
            <pc:sldMk cId="4130298515" sldId="314"/>
            <ac:spMk id="64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06.143" v="214"/>
          <ac:spMkLst>
            <pc:docMk/>
            <pc:sldMk cId="4130298515" sldId="314"/>
            <ac:spMk id="67" creationId="{00000000-0000-0000-0000-000000000000}"/>
          </ac:spMkLst>
        </pc:spChg>
        <pc:spChg chg="del mod topLvl">
          <ac:chgData name="Michaela Matthews (QIB)" userId="S::matthews@nbi.ac.uk::fca4ec38-74e4-4d95-9adf-cc3fa5a63726" providerId="AD" clId="Web-{99B21BA6-C1A9-6969-F1F9-211BC54DB7C5}" dt="2023-04-17T08:06:15.708" v="247"/>
          <ac:spMkLst>
            <pc:docMk/>
            <pc:sldMk cId="4130298515" sldId="314"/>
            <ac:spMk id="70" creationId="{00000000-0000-0000-0000-000000000000}"/>
          </ac:spMkLst>
        </pc:spChg>
        <pc:spChg chg="del mod">
          <ac:chgData name="Michaela Matthews (QIB)" userId="S::matthews@nbi.ac.uk::fca4ec38-74e4-4d95-9adf-cc3fa5a63726" providerId="AD" clId="Web-{99B21BA6-C1A9-6969-F1F9-211BC54DB7C5}" dt="2023-04-17T08:05:20.175" v="224"/>
          <ac:spMkLst>
            <pc:docMk/>
            <pc:sldMk cId="4130298515" sldId="314"/>
            <ac:spMk id="71" creationId="{00000000-0000-0000-0000-000000000000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8:13:39.864" v="363" actId="14100"/>
          <ac:spMkLst>
            <pc:docMk/>
            <pc:sldMk cId="4130298515" sldId="314"/>
            <ac:spMk id="73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14.597" v="220"/>
          <ac:spMkLst>
            <pc:docMk/>
            <pc:sldMk cId="4130298515" sldId="314"/>
            <ac:spMk id="74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15.378" v="221"/>
          <ac:spMkLst>
            <pc:docMk/>
            <pc:sldMk cId="4130298515" sldId="314"/>
            <ac:spMk id="75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12.659" v="218"/>
          <ac:spMkLst>
            <pc:docMk/>
            <pc:sldMk cId="4130298515" sldId="314"/>
            <ac:spMk id="76" creationId="{00000000-0000-0000-0000-000000000000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05:13.768" v="219"/>
          <ac:spMkLst>
            <pc:docMk/>
            <pc:sldMk cId="4130298515" sldId="314"/>
            <ac:spMk id="77" creationId="{00000000-0000-0000-0000-000000000000}"/>
          </ac:spMkLst>
        </pc:spChg>
        <pc:spChg chg="del mod">
          <ac:chgData name="Michaela Matthews (QIB)" userId="S::matthews@nbi.ac.uk::fca4ec38-74e4-4d95-9adf-cc3fa5a63726" providerId="AD" clId="Web-{99B21BA6-C1A9-6969-F1F9-211BC54DB7C5}" dt="2023-04-17T08:05:04.393" v="213"/>
          <ac:spMkLst>
            <pc:docMk/>
            <pc:sldMk cId="4130298515" sldId="314"/>
            <ac:spMk id="78" creationId="{00000000-0000-0000-0000-000000000000}"/>
          </ac:spMkLst>
        </pc:spChg>
        <pc:grpChg chg="add">
          <ac:chgData name="Michaela Matthews (QIB)" userId="S::matthews@nbi.ac.uk::fca4ec38-74e4-4d95-9adf-cc3fa5a63726" providerId="AD" clId="Web-{99B21BA6-C1A9-6969-F1F9-211BC54DB7C5}" dt="2023-04-17T08:07:07.819" v="253"/>
          <ac:grpSpMkLst>
            <pc:docMk/>
            <pc:sldMk cId="4130298515" sldId="314"/>
            <ac:grpSpMk id="5" creationId="{E0A66854-666D-7E0B-3E7A-9FF368527530}"/>
          </ac:grpSpMkLst>
        </pc:grpChg>
        <pc:grpChg chg="add mod">
          <ac:chgData name="Michaela Matthews (QIB)" userId="S::matthews@nbi.ac.uk::fca4ec38-74e4-4d95-9adf-cc3fa5a63726" providerId="AD" clId="Web-{99B21BA6-C1A9-6969-F1F9-211BC54DB7C5}" dt="2023-04-17T08:13:52.333" v="366" actId="1076"/>
          <ac:grpSpMkLst>
            <pc:docMk/>
            <pc:sldMk cId="4130298515" sldId="314"/>
            <ac:grpSpMk id="22" creationId="{A1A4418F-A93F-F8FD-D460-F10E76762F49}"/>
          </ac:grpSpMkLst>
        </pc:grpChg>
        <pc:grpChg chg="del">
          <ac:chgData name="Michaela Matthews (QIB)" userId="S::matthews@nbi.ac.uk::fca4ec38-74e4-4d95-9adf-cc3fa5a63726" providerId="AD" clId="Web-{99B21BA6-C1A9-6969-F1F9-211BC54DB7C5}" dt="2023-04-17T08:06:15.708" v="247"/>
          <ac:grpSpMkLst>
            <pc:docMk/>
            <pc:sldMk cId="4130298515" sldId="314"/>
            <ac:grpSpMk id="68" creationId="{00000000-0000-0000-0000-000000000000}"/>
          </ac:grpSpMkLst>
        </pc:grpChg>
        <pc:picChg chg="add">
          <ac:chgData name="Michaela Matthews (QIB)" userId="S::matthews@nbi.ac.uk::fca4ec38-74e4-4d95-9adf-cc3fa5a63726" providerId="AD" clId="Web-{99B21BA6-C1A9-6969-F1F9-211BC54DB7C5}" dt="2023-04-17T08:07:07.850" v="256"/>
          <ac:picMkLst>
            <pc:docMk/>
            <pc:sldMk cId="4130298515" sldId="314"/>
            <ac:picMk id="11" creationId="{7575E172-0079-0DBE-6866-0235520324F2}"/>
          </ac:picMkLst>
        </pc:picChg>
        <pc:picChg chg="add mod modCrop">
          <ac:chgData name="Michaela Matthews (QIB)" userId="S::matthews@nbi.ac.uk::fca4ec38-74e4-4d95-9adf-cc3fa5a63726" providerId="AD" clId="Web-{99B21BA6-C1A9-6969-F1F9-211BC54DB7C5}" dt="2023-04-17T08:13:39.864" v="362" actId="14100"/>
          <ac:picMkLst>
            <pc:docMk/>
            <pc:sldMk cId="4130298515" sldId="314"/>
            <ac:picMk id="18" creationId="{0F6D001B-E1B3-0CF0-DC82-AA0F76CD838B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8:05:06.799" v="215"/>
          <ac:picMkLst>
            <pc:docMk/>
            <pc:sldMk cId="4130298515" sldId="314"/>
            <ac:picMk id="63" creationId="{00000000-0000-0000-0000-000000000000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8:05:16.612" v="222"/>
          <ac:picMkLst>
            <pc:docMk/>
            <pc:sldMk cId="4130298515" sldId="314"/>
            <ac:picMk id="65" creationId="{00000000-0000-0000-0000-000000000000}"/>
          </ac:picMkLst>
        </pc:picChg>
        <pc:picChg chg="del">
          <ac:chgData name="Michaela Matthews (QIB)" userId="S::matthews@nbi.ac.uk::fca4ec38-74e4-4d95-9adf-cc3fa5a63726" providerId="AD" clId="Web-{99B21BA6-C1A9-6969-F1F9-211BC54DB7C5}" dt="2023-04-17T08:05:08.924" v="217"/>
          <ac:picMkLst>
            <pc:docMk/>
            <pc:sldMk cId="4130298515" sldId="314"/>
            <ac:picMk id="66" creationId="{00000000-0000-0000-0000-000000000000}"/>
          </ac:picMkLst>
        </pc:picChg>
        <pc:picChg chg="del mod topLvl">
          <ac:chgData name="Michaela Matthews (QIB)" userId="S::matthews@nbi.ac.uk::fca4ec38-74e4-4d95-9adf-cc3fa5a63726" providerId="AD" clId="Web-{99B21BA6-C1A9-6969-F1F9-211BC54DB7C5}" dt="2023-04-17T08:10:55.905" v="301"/>
          <ac:picMkLst>
            <pc:docMk/>
            <pc:sldMk cId="4130298515" sldId="314"/>
            <ac:picMk id="69" creationId="{00000000-0000-0000-0000-000000000000}"/>
          </ac:picMkLst>
        </pc:picChg>
        <pc:picChg chg="del mod">
          <ac:chgData name="Michaela Matthews (QIB)" userId="S::matthews@nbi.ac.uk::fca4ec38-74e4-4d95-9adf-cc3fa5a63726" providerId="AD" clId="Web-{99B21BA6-C1A9-6969-F1F9-211BC54DB7C5}" dt="2023-04-17T08:10:58.171" v="302"/>
          <ac:picMkLst>
            <pc:docMk/>
            <pc:sldMk cId="4130298515" sldId="314"/>
            <ac:picMk id="72" creationId="{00000000-0000-0000-0000-000000000000}"/>
          </ac:picMkLst>
        </pc:picChg>
      </pc:sldChg>
      <pc:sldChg chg="addSp delSp modSp add replId">
        <pc:chgData name="Michaela Matthews (QIB)" userId="S::matthews@nbi.ac.uk::fca4ec38-74e4-4d95-9adf-cc3fa5a63726" providerId="AD" clId="Web-{99B21BA6-C1A9-6969-F1F9-211BC54DB7C5}" dt="2023-04-17T08:35:15.784" v="605" actId="1076"/>
        <pc:sldMkLst>
          <pc:docMk/>
          <pc:sldMk cId="3320649584" sldId="315"/>
        </pc:sldMkLst>
        <pc:spChg chg="add mod">
          <ac:chgData name="Michaela Matthews (QIB)" userId="S::matthews@nbi.ac.uk::fca4ec38-74e4-4d95-9adf-cc3fa5a63726" providerId="AD" clId="Web-{99B21BA6-C1A9-6969-F1F9-211BC54DB7C5}" dt="2023-04-17T08:29:05.146" v="555" actId="1076"/>
          <ac:spMkLst>
            <pc:docMk/>
            <pc:sldMk cId="3320649584" sldId="315"/>
            <ac:spMk id="8" creationId="{06F5E6A1-1AE3-41C2-AB40-36F61D2C6A49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8:29:05.146" v="556" actId="1076"/>
          <ac:spMkLst>
            <pc:docMk/>
            <pc:sldMk cId="3320649584" sldId="315"/>
            <ac:spMk id="10" creationId="{F8CD3F06-52FC-34CC-6AB6-89716F36543F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19:19.172" v="421"/>
          <ac:spMkLst>
            <pc:docMk/>
            <pc:sldMk cId="3320649584" sldId="315"/>
            <ac:spMk id="13" creationId="{521C3B6B-79B3-7ACE-CE03-B6BB70A26CB9}"/>
          </ac:spMkLst>
        </pc:spChg>
        <pc:spChg chg="del mod">
          <ac:chgData name="Michaela Matthews (QIB)" userId="S::matthews@nbi.ac.uk::fca4ec38-74e4-4d95-9adf-cc3fa5a63726" providerId="AD" clId="Web-{99B21BA6-C1A9-6969-F1F9-211BC54DB7C5}" dt="2023-04-17T08:15:27.758" v="375"/>
          <ac:spMkLst>
            <pc:docMk/>
            <pc:sldMk cId="3320649584" sldId="315"/>
            <ac:spMk id="14" creationId="{25C0C692-83F5-5940-10BD-4CD5590EC93B}"/>
          </ac:spMkLst>
        </pc:spChg>
        <pc:spChg chg="del">
          <ac:chgData name="Michaela Matthews (QIB)" userId="S::matthews@nbi.ac.uk::fca4ec38-74e4-4d95-9adf-cc3fa5a63726" providerId="AD" clId="Web-{99B21BA6-C1A9-6969-F1F9-211BC54DB7C5}" dt="2023-04-17T08:15:29.930" v="376"/>
          <ac:spMkLst>
            <pc:docMk/>
            <pc:sldMk cId="3320649584" sldId="315"/>
            <ac:spMk id="15" creationId="{811065C4-891F-B201-0255-C87FB73A076C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19:26.422" v="424"/>
          <ac:spMkLst>
            <pc:docMk/>
            <pc:sldMk cId="3320649584" sldId="315"/>
            <ac:spMk id="16" creationId="{84C28CA3-DA00-10E5-D1A5-FD1EAD61553C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8:33:48.312" v="601" actId="1076"/>
          <ac:spMkLst>
            <pc:docMk/>
            <pc:sldMk cId="3320649584" sldId="315"/>
            <ac:spMk id="19" creationId="{37DB7AE1-E403-6A13-BF39-BF647DD7A9A2}"/>
          </ac:spMkLst>
        </pc:spChg>
        <pc:spChg chg="del mod">
          <ac:chgData name="Michaela Matthews (QIB)" userId="S::matthews@nbi.ac.uk::fca4ec38-74e4-4d95-9adf-cc3fa5a63726" providerId="AD" clId="Web-{99B21BA6-C1A9-6969-F1F9-211BC54DB7C5}" dt="2023-04-17T08:15:16.945" v="372"/>
          <ac:spMkLst>
            <pc:docMk/>
            <pc:sldMk cId="3320649584" sldId="315"/>
            <ac:spMk id="20" creationId="{68436EB4-887A-5B04-BB4F-7FC99EAC4B49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8:26:50.844" v="495"/>
          <ac:spMkLst>
            <pc:docMk/>
            <pc:sldMk cId="3320649584" sldId="315"/>
            <ac:spMk id="21" creationId="{438761DD-3342-BF8C-D230-32F610996716}"/>
          </ac:spMkLst>
        </pc:spChg>
        <pc:spChg chg="add mod">
          <ac:chgData name="Michaela Matthews (QIB)" userId="S::matthews@nbi.ac.uk::fca4ec38-74e4-4d95-9adf-cc3fa5a63726" providerId="AD" clId="Web-{99B21BA6-C1A9-6969-F1F9-211BC54DB7C5}" dt="2023-04-17T08:35:02.534" v="604" actId="20577"/>
          <ac:spMkLst>
            <pc:docMk/>
            <pc:sldMk cId="3320649584" sldId="315"/>
            <ac:spMk id="22" creationId="{A5977BE8-7BEE-12D1-CFEB-95E94666759C}"/>
          </ac:spMkLst>
        </pc:spChg>
        <pc:grpChg chg="add mod">
          <ac:chgData name="Michaela Matthews (QIB)" userId="S::matthews@nbi.ac.uk::fca4ec38-74e4-4d95-9adf-cc3fa5a63726" providerId="AD" clId="Web-{99B21BA6-C1A9-6969-F1F9-211BC54DB7C5}" dt="2023-04-17T08:35:15.784" v="605" actId="1076"/>
          <ac:grpSpMkLst>
            <pc:docMk/>
            <pc:sldMk cId="3320649584" sldId="315"/>
            <ac:grpSpMk id="2" creationId="{CE9FB570-8FDF-111E-D80C-E51AE2E4D9E8}"/>
          </ac:grpSpMkLst>
        </pc:grpChg>
        <pc:picChg chg="del">
          <ac:chgData name="Michaela Matthews (QIB)" userId="S::matthews@nbi.ac.uk::fca4ec38-74e4-4d95-9adf-cc3fa5a63726" providerId="AD" clId="Web-{99B21BA6-C1A9-6969-F1F9-211BC54DB7C5}" dt="2023-04-17T08:15:18.195" v="373"/>
          <ac:picMkLst>
            <pc:docMk/>
            <pc:sldMk cId="3320649584" sldId="315"/>
            <ac:picMk id="18" creationId="{0F6D001B-E1B3-0CF0-DC82-AA0F76CD838B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15:39.790" v="378" actId="1076"/>
          <ac:picMkLst>
            <pc:docMk/>
            <pc:sldMk cId="3320649584" sldId="315"/>
            <ac:picMk id="69" creationId="{00000000-0000-0000-0000-000000000000}"/>
          </ac:picMkLst>
        </pc:picChg>
        <pc:picChg chg="mod">
          <ac:chgData name="Michaela Matthews (QIB)" userId="S::matthews@nbi.ac.uk::fca4ec38-74e4-4d95-9adf-cc3fa5a63726" providerId="AD" clId="Web-{99B21BA6-C1A9-6969-F1F9-211BC54DB7C5}" dt="2023-04-17T08:28:50.708" v="553" actId="1076"/>
          <ac:picMkLst>
            <pc:docMk/>
            <pc:sldMk cId="3320649584" sldId="315"/>
            <ac:picMk id="72" creationId="{00000000-0000-0000-0000-000000000000}"/>
          </ac:picMkLst>
        </pc:picChg>
      </pc:sldChg>
      <pc:sldChg chg="addSp delSp modSp add replId">
        <pc:chgData name="Michaela Matthews (QIB)" userId="S::matthews@nbi.ac.uk::fca4ec38-74e4-4d95-9adf-cc3fa5a63726" providerId="AD" clId="Web-{99B21BA6-C1A9-6969-F1F9-211BC54DB7C5}" dt="2023-04-17T09:09:35.282" v="792"/>
        <pc:sldMkLst>
          <pc:docMk/>
          <pc:sldMk cId="658873479" sldId="316"/>
        </pc:sldMkLst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" creationId="{FF3BF17C-67E5-61F6-F9CE-7E64CE3E36A3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3" creationId="{85039CDE-ADCC-A330-2444-65EF2A59A1DB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5" creationId="{ED4A45BF-CA82-CCB1-2AA6-7D705C163942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7" creationId="{3D16E215-8812-642C-A8D7-D9E0132226AB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8" creationId="{82D330AD-CDCF-6F87-F98F-3441922B1ED5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9" creationId="{A5FBBBD8-EA58-16F4-8ED2-54B8C7F94EA7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18" creationId="{60F3698D-77C9-8073-6484-F8D823FDA327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0" creationId="{E5697F22-2D5B-374F-4B1E-FFA0CA04EAFC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1" creationId="{B312EB5C-C17B-0E1F-2FB4-D1DEEBA306C6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2" creationId="{39E2F6C8-9128-41FB-D0B9-F6F61AAB1F3D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3" creationId="{B0C33452-D530-AA99-60A5-1B8289DE2D21}"/>
          </ac:spMkLst>
        </pc:spChg>
        <pc:spChg chg="add del mod">
          <ac:chgData name="Michaela Matthews (QIB)" userId="S::matthews@nbi.ac.uk::fca4ec38-74e4-4d95-9adf-cc3fa5a63726" providerId="AD" clId="Web-{99B21BA6-C1A9-6969-F1F9-211BC54DB7C5}" dt="2023-04-17T09:09:35.282" v="792"/>
          <ac:spMkLst>
            <pc:docMk/>
            <pc:sldMk cId="658873479" sldId="316"/>
            <ac:spMk id="24" creationId="{3A01AEA0-0C94-3FCC-B8D5-CDA09B817254}"/>
          </ac:spMkLst>
        </pc:spChg>
        <pc:spChg chg="mod">
          <ac:chgData name="Michaela Matthews (QIB)" userId="S::matthews@nbi.ac.uk::fca4ec38-74e4-4d95-9adf-cc3fa5a63726" providerId="AD" clId="Web-{99B21BA6-C1A9-6969-F1F9-211BC54DB7C5}" dt="2023-04-17T09:06:09.038" v="755" actId="20577"/>
          <ac:spMkLst>
            <pc:docMk/>
            <pc:sldMk cId="658873479" sldId="316"/>
            <ac:spMk id="473" creationId="{E7F0ED7F-6072-BE4E-9CD4-9C10DA0B327C}"/>
          </ac:spMkLst>
        </pc:spChg>
        <pc:cxnChg chg="add del mod">
          <ac:chgData name="Michaela Matthews (QIB)" userId="S::matthews@nbi.ac.uk::fca4ec38-74e4-4d95-9adf-cc3fa5a63726" providerId="AD" clId="Web-{99B21BA6-C1A9-6969-F1F9-211BC54DB7C5}" dt="2023-04-17T09:09:35.282" v="792"/>
          <ac:cxnSpMkLst>
            <pc:docMk/>
            <pc:sldMk cId="658873479" sldId="316"/>
            <ac:cxnSpMk id="10" creationId="{3E0996DD-7F17-85E8-63F2-9DC5D257114D}"/>
          </ac:cxnSpMkLst>
        </pc:cxnChg>
        <pc:cxnChg chg="add del mod">
          <ac:chgData name="Michaela Matthews (QIB)" userId="S::matthews@nbi.ac.uk::fca4ec38-74e4-4d95-9adf-cc3fa5a63726" providerId="AD" clId="Web-{99B21BA6-C1A9-6969-F1F9-211BC54DB7C5}" dt="2023-04-17T09:09:35.282" v="792"/>
          <ac:cxnSpMkLst>
            <pc:docMk/>
            <pc:sldMk cId="658873479" sldId="316"/>
            <ac:cxnSpMk id="14" creationId="{5ECE4840-5DE0-01C0-D474-9568BEA570F5}"/>
          </ac:cxnSpMkLst>
        </pc:cxnChg>
        <pc:cxnChg chg="add del mod">
          <ac:chgData name="Michaela Matthews (QIB)" userId="S::matthews@nbi.ac.uk::fca4ec38-74e4-4d95-9adf-cc3fa5a63726" providerId="AD" clId="Web-{99B21BA6-C1A9-6969-F1F9-211BC54DB7C5}" dt="2023-04-17T09:09:35.282" v="792"/>
          <ac:cxnSpMkLst>
            <pc:docMk/>
            <pc:sldMk cId="658873479" sldId="316"/>
            <ac:cxnSpMk id="16" creationId="{7069F80F-8A81-4F99-D052-5CC52904F051}"/>
          </ac:cxnSpMkLst>
        </pc:cxnChg>
      </pc:sldChg>
      <pc:sldMasterChg chg="add addSldLayout">
        <pc:chgData name="Michaela Matthews (QIB)" userId="S::matthews@nbi.ac.uk::fca4ec38-74e4-4d95-9adf-cc3fa5a63726" providerId="AD" clId="Web-{99B21BA6-C1A9-6969-F1F9-211BC54DB7C5}" dt="2023-04-17T08:04:55.111" v="211"/>
        <pc:sldMasterMkLst>
          <pc:docMk/>
          <pc:sldMasterMk cId="0" sldId="2147483648"/>
        </pc:sldMasterMkLst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0" sldId="2147483648"/>
            <pc:sldLayoutMk cId="0" sldId="2147483660"/>
          </pc:sldLayoutMkLst>
        </pc:sldLayoutChg>
      </pc:sldMasterChg>
      <pc:sldMasterChg chg="replId modSldLayout">
        <pc:chgData name="Michaela Matthews (QIB)" userId="S::matthews@nbi.ac.uk::fca4ec38-74e4-4d95-9adf-cc3fa5a63726" providerId="AD" clId="Web-{99B21BA6-C1A9-6969-F1F9-211BC54DB7C5}" dt="2023-04-17T08:04:55.111" v="211"/>
        <pc:sldMasterMkLst>
          <pc:docMk/>
          <pc:sldMasterMk cId="1636699901" sldId="2147483697"/>
        </pc:sldMasterMkLst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2721987323" sldId="2147483698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1303979626" sldId="2147483699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37249542" sldId="2147483700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2172412423" sldId="2147483701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2925935928" sldId="2147483702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3416063679" sldId="2147483703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755754429" sldId="2147483704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224681218" sldId="2147483705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1318630044" sldId="2147483706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2151022540" sldId="2147483707"/>
          </pc:sldLayoutMkLst>
        </pc:sldLayoutChg>
        <pc:sldLayoutChg chg="replId">
          <pc:chgData name="Michaela Matthews (QIB)" userId="S::matthews@nbi.ac.uk::fca4ec38-74e4-4d95-9adf-cc3fa5a63726" providerId="AD" clId="Web-{99B21BA6-C1A9-6969-F1F9-211BC54DB7C5}" dt="2023-04-17T08:04:55.111" v="211"/>
          <pc:sldLayoutMkLst>
            <pc:docMk/>
            <pc:sldMasterMk cId="1636699901" sldId="2147483697"/>
            <pc:sldLayoutMk cId="3935734862" sldId="2147483708"/>
          </pc:sldLayoutMkLst>
        </pc:sldLayoutChg>
      </pc:sldMasterChg>
      <pc:sldMasterChg chg="replId">
        <pc:chgData name="Michaela Matthews (QIB)" userId="S::matthews@nbi.ac.uk::fca4ec38-74e4-4d95-9adf-cc3fa5a63726" providerId="AD" clId="Web-{99B21BA6-C1A9-6969-F1F9-211BC54DB7C5}" dt="2023-04-17T08:04:55.111" v="211"/>
        <pc:sldMasterMkLst>
          <pc:docMk/>
          <pc:sldMasterMk cId="1848897674" sldId="2147483709"/>
        </pc:sldMasterMkLst>
      </pc:sldMasterChg>
    </pc:docChg>
  </pc:docChgLst>
  <pc:docChgLst>
    <pc:chgData name="Michaela Matthews (QIB)" userId="S::matthews@nbi.ac.uk::fca4ec38-74e4-4d95-9adf-cc3fa5a63726" providerId="AD" clId="Web-{58854DD4-DD15-A553-451E-968E9CC52216}"/>
    <pc:docChg chg="modSld">
      <pc:chgData name="Michaela Matthews (QIB)" userId="S::matthews@nbi.ac.uk::fca4ec38-74e4-4d95-9adf-cc3fa5a63726" providerId="AD" clId="Web-{58854DD4-DD15-A553-451E-968E9CC52216}" dt="2023-04-20T10:38:22.700" v="72"/>
      <pc:docMkLst>
        <pc:docMk/>
      </pc:docMkLst>
      <pc:sldChg chg="addSp delSp modSp">
        <pc:chgData name="Michaela Matthews (QIB)" userId="S::matthews@nbi.ac.uk::fca4ec38-74e4-4d95-9adf-cc3fa5a63726" providerId="AD" clId="Web-{58854DD4-DD15-A553-451E-968E9CC52216}" dt="2023-04-20T10:38:22.700" v="72"/>
        <pc:sldMkLst>
          <pc:docMk/>
          <pc:sldMk cId="4130298515" sldId="314"/>
        </pc:sldMkLst>
        <pc:grpChg chg="mod">
          <ac:chgData name="Michaela Matthews (QIB)" userId="S::matthews@nbi.ac.uk::fca4ec38-74e4-4d95-9adf-cc3fa5a63726" providerId="AD" clId="Web-{58854DD4-DD15-A553-451E-968E9CC52216}" dt="2023-04-20T10:34:48.302" v="43" actId="1076"/>
          <ac:grpSpMkLst>
            <pc:docMk/>
            <pc:sldMk cId="4130298515" sldId="314"/>
            <ac:grpSpMk id="22" creationId="{A1A4418F-A93F-F8FD-D460-F10E76762F49}"/>
          </ac:grpSpMkLst>
        </pc:grpChg>
        <pc:cxnChg chg="add mod">
          <ac:chgData name="Michaela Matthews (QIB)" userId="S::matthews@nbi.ac.uk::fca4ec38-74e4-4d95-9adf-cc3fa5a63726" providerId="AD" clId="Web-{58854DD4-DD15-A553-451E-968E9CC52216}" dt="2023-04-20T10:30:58.153" v="5" actId="14100"/>
          <ac:cxnSpMkLst>
            <pc:docMk/>
            <pc:sldMk cId="4130298515" sldId="314"/>
            <ac:cxnSpMk id="12" creationId="{7FCDFFF0-616F-BFE6-22AC-3A2CEF7E9F6B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1:18.638" v="8" actId="14100"/>
          <ac:cxnSpMkLst>
            <pc:docMk/>
            <pc:sldMk cId="4130298515" sldId="314"/>
            <ac:cxnSpMk id="15" creationId="{7F775042-0365-9DAF-1DDD-00D96CA1FECD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1:25.935" v="11" actId="14100"/>
          <ac:cxnSpMkLst>
            <pc:docMk/>
            <pc:sldMk cId="4130298515" sldId="314"/>
            <ac:cxnSpMk id="23" creationId="{ACDCAB63-E0CD-9BC0-B5CD-18D3D9064B4E}"/>
          </ac:cxnSpMkLst>
        </pc:cxnChg>
        <pc:cxnChg chg="add del mod">
          <ac:chgData name="Michaela Matthews (QIB)" userId="S::matthews@nbi.ac.uk::fca4ec38-74e4-4d95-9adf-cc3fa5a63726" providerId="AD" clId="Web-{58854DD4-DD15-A553-451E-968E9CC52216}" dt="2023-04-20T10:31:41.045" v="14"/>
          <ac:cxnSpMkLst>
            <pc:docMk/>
            <pc:sldMk cId="4130298515" sldId="314"/>
            <ac:cxnSpMk id="24" creationId="{D7906F2E-00F3-6C86-C67D-CC5B1CDE213A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2:08.734" v="18" actId="1076"/>
          <ac:cxnSpMkLst>
            <pc:docMk/>
            <pc:sldMk cId="4130298515" sldId="314"/>
            <ac:cxnSpMk id="25" creationId="{31701083-3A08-3354-FEDD-138613B5765D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2:29.860" v="22" actId="14100"/>
          <ac:cxnSpMkLst>
            <pc:docMk/>
            <pc:sldMk cId="4130298515" sldId="314"/>
            <ac:cxnSpMk id="26" creationId="{E353B454-181D-F37D-1849-078899DAFA91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2:58.658" v="26" actId="1076"/>
          <ac:cxnSpMkLst>
            <pc:docMk/>
            <pc:sldMk cId="4130298515" sldId="314"/>
            <ac:cxnSpMk id="27" creationId="{30742E06-22AE-B050-45D0-8DAAC6CF4A4F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4:07.879" v="35" actId="1076"/>
          <ac:cxnSpMkLst>
            <pc:docMk/>
            <pc:sldMk cId="4130298515" sldId="314"/>
            <ac:cxnSpMk id="28" creationId="{54B0FBB4-9EA2-9B97-C742-619E87E675D2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4:38.505" v="40" actId="1076"/>
          <ac:cxnSpMkLst>
            <pc:docMk/>
            <pc:sldMk cId="4130298515" sldId="314"/>
            <ac:cxnSpMk id="29" creationId="{4F929BE0-EC5C-CC87-7404-24744A2A2906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5:01.678" v="47" actId="1076"/>
          <ac:cxnSpMkLst>
            <pc:docMk/>
            <pc:sldMk cId="4130298515" sldId="314"/>
            <ac:cxnSpMk id="30" creationId="{04D61CB6-216E-C891-47B7-896A43F81CD3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5:29.397" v="53" actId="1076"/>
          <ac:cxnSpMkLst>
            <pc:docMk/>
            <pc:sldMk cId="4130298515" sldId="314"/>
            <ac:cxnSpMk id="31" creationId="{363FC38F-2F45-C2DA-7FE2-393BC85A2BA3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6:21.587" v="59" actId="14100"/>
          <ac:cxnSpMkLst>
            <pc:docMk/>
            <pc:sldMk cId="4130298515" sldId="314"/>
            <ac:cxnSpMk id="32" creationId="{5DB58BEC-FDAC-851E-AC27-F4764B7022BC}"/>
          </ac:cxnSpMkLst>
        </pc:cxnChg>
        <pc:cxnChg chg="add mod">
          <ac:chgData name="Michaela Matthews (QIB)" userId="S::matthews@nbi.ac.uk::fca4ec38-74e4-4d95-9adf-cc3fa5a63726" providerId="AD" clId="Web-{58854DD4-DD15-A553-451E-968E9CC52216}" dt="2023-04-20T10:37:29.995" v="68" actId="1076"/>
          <ac:cxnSpMkLst>
            <pc:docMk/>
            <pc:sldMk cId="4130298515" sldId="314"/>
            <ac:cxnSpMk id="33" creationId="{28CEEF24-6E53-0784-D23A-8AB79BA6D591}"/>
          </ac:cxnSpMkLst>
        </pc:cxnChg>
        <pc:cxnChg chg="add del mod">
          <ac:chgData name="Michaela Matthews (QIB)" userId="S::matthews@nbi.ac.uk::fca4ec38-74e4-4d95-9adf-cc3fa5a63726" providerId="AD" clId="Web-{58854DD4-DD15-A553-451E-968E9CC52216}" dt="2023-04-20T10:38:22.700" v="72"/>
          <ac:cxnSpMkLst>
            <pc:docMk/>
            <pc:sldMk cId="4130298515" sldId="314"/>
            <ac:cxnSpMk id="34" creationId="{F2046BBF-38B4-93D5-FBB4-93511E52CBDC}"/>
          </ac:cxnSpMkLst>
        </pc:cxnChg>
      </pc:sldChg>
    </pc:docChg>
  </pc:docChgLst>
  <pc:docChgLst>
    <pc:chgData name="Michaela Matthews (QIB)" userId="S::matthews@nbi.ac.uk::fca4ec38-74e4-4d95-9adf-cc3fa5a63726" providerId="AD" clId="Web-{F5DEE87B-FD1C-E0B1-F6F0-E41DD3B651DD}"/>
    <pc:docChg chg="addSld delSld modSld sldOrd">
      <pc:chgData name="Michaela Matthews (QIB)" userId="S::matthews@nbi.ac.uk::fca4ec38-74e4-4d95-9adf-cc3fa5a63726" providerId="AD" clId="Web-{F5DEE87B-FD1C-E0B1-F6F0-E41DD3B651DD}" dt="2024-10-28T10:58:59.616" v="403" actId="20577"/>
      <pc:docMkLst>
        <pc:docMk/>
      </pc:docMkLst>
      <pc:sldChg chg="modSp">
        <pc:chgData name="Michaela Matthews (QIB)" userId="S::matthews@nbi.ac.uk::fca4ec38-74e4-4d95-9adf-cc3fa5a63726" providerId="AD" clId="Web-{F5DEE87B-FD1C-E0B1-F6F0-E41DD3B651DD}" dt="2024-10-28T10:15:06.649" v="124" actId="20577"/>
        <pc:sldMkLst>
          <pc:docMk/>
          <pc:sldMk cId="1873591296" sldId="310"/>
        </pc:sldMkLst>
        <pc:spChg chg="mod">
          <ac:chgData name="Michaela Matthews (QIB)" userId="S::matthews@nbi.ac.uk::fca4ec38-74e4-4d95-9adf-cc3fa5a63726" providerId="AD" clId="Web-{F5DEE87B-FD1C-E0B1-F6F0-E41DD3B651DD}" dt="2024-10-28T10:15:06.649" v="124" actId="20577"/>
          <ac:spMkLst>
            <pc:docMk/>
            <pc:sldMk cId="1873591296" sldId="310"/>
            <ac:spMk id="2" creationId="{C7EC30AC-7524-B1F6-4174-FB07064559A2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07:07.295" v="38" actId="1076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F5DEE87B-FD1C-E0B1-F6F0-E41DD3B651DD}" dt="2024-10-28T10:07:03.014" v="37" actId="20577"/>
          <ac:spMkLst>
            <pc:docMk/>
            <pc:sldMk cId="4288028775" sldId="333"/>
            <ac:spMk id="2" creationId="{C778E139-7989-7FF0-DAC9-283895A124E1}"/>
          </ac:spMkLst>
        </pc:spChg>
        <pc:grpChg chg="mod">
          <ac:chgData name="Michaela Matthews (QIB)" userId="S::matthews@nbi.ac.uk::fca4ec38-74e4-4d95-9adf-cc3fa5a63726" providerId="AD" clId="Web-{F5DEE87B-FD1C-E0B1-F6F0-E41DD3B651DD}" dt="2024-10-28T10:07:07.295" v="38" actId="1076"/>
          <ac:grpSpMkLst>
            <pc:docMk/>
            <pc:sldMk cId="4288028775" sldId="333"/>
            <ac:grpSpMk id="427" creationId="{1A1FFBEA-0742-316C-7757-1F4203FEF910}"/>
          </ac:grpSpMkLst>
        </pc:grpChg>
      </pc:sldChg>
      <pc:sldChg chg="modSp">
        <pc:chgData name="Michaela Matthews (QIB)" userId="S::matthews@nbi.ac.uk::fca4ec38-74e4-4d95-9adf-cc3fa5a63726" providerId="AD" clId="Web-{F5DEE87B-FD1C-E0B1-F6F0-E41DD3B651DD}" dt="2024-10-28T10:05:44.356" v="27" actId="20577"/>
        <pc:sldMkLst>
          <pc:docMk/>
          <pc:sldMk cId="438210626" sldId="336"/>
        </pc:sldMkLst>
        <pc:spChg chg="mod">
          <ac:chgData name="Michaela Matthews (QIB)" userId="S::matthews@nbi.ac.uk::fca4ec38-74e4-4d95-9adf-cc3fa5a63726" providerId="AD" clId="Web-{F5DEE87B-FD1C-E0B1-F6F0-E41DD3B651DD}" dt="2024-10-28T10:05:44.356" v="27" actId="20577"/>
          <ac:spMkLst>
            <pc:docMk/>
            <pc:sldMk cId="438210626" sldId="336"/>
            <ac:spMk id="2" creationId="{F7517546-DD73-2128-7ABF-E690270FBA97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07:59.531" v="52" actId="20577"/>
        <pc:sldMkLst>
          <pc:docMk/>
          <pc:sldMk cId="3972630390" sldId="350"/>
        </pc:sldMkLst>
        <pc:spChg chg="mod">
          <ac:chgData name="Michaela Matthews (QIB)" userId="S::matthews@nbi.ac.uk::fca4ec38-74e4-4d95-9adf-cc3fa5a63726" providerId="AD" clId="Web-{F5DEE87B-FD1C-E0B1-F6F0-E41DD3B651DD}" dt="2024-10-28T10:07:59.531" v="52" actId="20577"/>
          <ac:spMkLst>
            <pc:docMk/>
            <pc:sldMk cId="3972630390" sldId="350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58:59.616" v="403" actId="20577"/>
        <pc:sldMkLst>
          <pc:docMk/>
          <pc:sldMk cId="3621048465" sldId="356"/>
        </pc:sldMkLst>
        <pc:spChg chg="mod">
          <ac:chgData name="Michaela Matthews (QIB)" userId="S::matthews@nbi.ac.uk::fca4ec38-74e4-4d95-9adf-cc3fa5a63726" providerId="AD" clId="Web-{F5DEE87B-FD1C-E0B1-F6F0-E41DD3B651DD}" dt="2024-10-28T10:58:56.022" v="402" actId="20577"/>
          <ac:spMkLst>
            <pc:docMk/>
            <pc:sldMk cId="3621048465" sldId="356"/>
            <ac:spMk id="16" creationId="{609EF30C-5FC1-BD50-7E9C-A4A5BE214B74}"/>
          </ac:spMkLst>
        </pc:spChg>
        <pc:spChg chg="mod">
          <ac:chgData name="Michaela Matthews (QIB)" userId="S::matthews@nbi.ac.uk::fca4ec38-74e4-4d95-9adf-cc3fa5a63726" providerId="AD" clId="Web-{F5DEE87B-FD1C-E0B1-F6F0-E41DD3B651DD}" dt="2024-10-28T10:58:59.616" v="403" actId="20577"/>
          <ac:spMkLst>
            <pc:docMk/>
            <pc:sldMk cId="3621048465" sldId="356"/>
            <ac:spMk id="17" creationId="{A83D32F9-BA13-23D3-4733-EAC4D2929A5E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09:59:18.254" v="4" actId="1076"/>
        <pc:sldMkLst>
          <pc:docMk/>
          <pc:sldMk cId="1540022194" sldId="361"/>
        </pc:sldMkLst>
        <pc:spChg chg="mod">
          <ac:chgData name="Michaela Matthews (QIB)" userId="S::matthews@nbi.ac.uk::fca4ec38-74e4-4d95-9adf-cc3fa5a63726" providerId="AD" clId="Web-{F5DEE87B-FD1C-E0B1-F6F0-E41DD3B651DD}" dt="2024-10-28T09:59:18.254" v="4" actId="1076"/>
          <ac:spMkLst>
            <pc:docMk/>
            <pc:sldMk cId="1540022194" sldId="361"/>
            <ac:spMk id="44" creationId="{799DE85B-D5BF-BB52-4C5A-AF97EC4E7BC4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03:54.260" v="13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F5DEE87B-FD1C-E0B1-F6F0-E41DD3B651DD}" dt="2024-10-28T10:03:54.260" v="13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19:29.076" v="244" actId="20577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F5DEE87B-FD1C-E0B1-F6F0-E41DD3B651DD}" dt="2024-10-28T10:19:29.076" v="244" actId="20577"/>
          <ac:spMkLst>
            <pc:docMk/>
            <pc:sldMk cId="3316714107" sldId="365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19:55.295" v="245" actId="20577"/>
        <pc:sldMkLst>
          <pc:docMk/>
          <pc:sldMk cId="348915358" sldId="374"/>
        </pc:sldMkLst>
        <pc:spChg chg="mod">
          <ac:chgData name="Michaela Matthews (QIB)" userId="S::matthews@nbi.ac.uk::fca4ec38-74e4-4d95-9adf-cc3fa5a63726" providerId="AD" clId="Web-{F5DEE87B-FD1C-E0B1-F6F0-E41DD3B651DD}" dt="2024-10-28T10:19:55.295" v="245" actId="20577"/>
          <ac:spMkLst>
            <pc:docMk/>
            <pc:sldMk cId="348915358" sldId="374"/>
            <ac:spMk id="9" creationId="{ACE77298-B3FB-ECD5-7750-7DBB37E550AF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20:15.280" v="248" actId="20577"/>
        <pc:sldMkLst>
          <pc:docMk/>
          <pc:sldMk cId="4188607362" sldId="375"/>
        </pc:sldMkLst>
        <pc:spChg chg="mod">
          <ac:chgData name="Michaela Matthews (QIB)" userId="S::matthews@nbi.ac.uk::fca4ec38-74e4-4d95-9adf-cc3fa5a63726" providerId="AD" clId="Web-{F5DEE87B-FD1C-E0B1-F6F0-E41DD3B651DD}" dt="2024-10-28T10:20:15.280" v="248" actId="20577"/>
          <ac:spMkLst>
            <pc:docMk/>
            <pc:sldMk cId="4188607362" sldId="375"/>
            <ac:spMk id="9" creationId="{ACE77298-B3FB-ECD5-7750-7DBB37E550AF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09:28.689" v="94" actId="20577"/>
        <pc:sldMkLst>
          <pc:docMk/>
          <pc:sldMk cId="1039414405" sldId="378"/>
        </pc:sldMkLst>
        <pc:spChg chg="mod">
          <ac:chgData name="Michaela Matthews (QIB)" userId="S::matthews@nbi.ac.uk::fca4ec38-74e4-4d95-9adf-cc3fa5a63726" providerId="AD" clId="Web-{F5DEE87B-FD1C-E0B1-F6F0-E41DD3B651DD}" dt="2024-10-28T10:09:28.689" v="94" actId="20577"/>
          <ac:spMkLst>
            <pc:docMk/>
            <pc:sldMk cId="1039414405" sldId="378"/>
            <ac:spMk id="8" creationId="{B21C3C15-0393-27FA-A50C-D891447CD1D3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18:37.981" v="236" actId="20577"/>
        <pc:sldMkLst>
          <pc:docMk/>
          <pc:sldMk cId="2379137057" sldId="380"/>
        </pc:sldMkLst>
        <pc:spChg chg="mod">
          <ac:chgData name="Michaela Matthews (QIB)" userId="S::matthews@nbi.ac.uk::fca4ec38-74e4-4d95-9adf-cc3fa5a63726" providerId="AD" clId="Web-{F5DEE87B-FD1C-E0B1-F6F0-E41DD3B651DD}" dt="2024-10-28T10:18:37.981" v="236" actId="20577"/>
          <ac:spMkLst>
            <pc:docMk/>
            <pc:sldMk cId="2379137057" sldId="380"/>
            <ac:spMk id="5" creationId="{AB1ACC9D-1E8D-7D1B-52FC-91C8B526936F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20:51.749" v="253" actId="20577"/>
        <pc:sldMkLst>
          <pc:docMk/>
          <pc:sldMk cId="3175285554" sldId="383"/>
        </pc:sldMkLst>
        <pc:spChg chg="mod">
          <ac:chgData name="Michaela Matthews (QIB)" userId="S::matthews@nbi.ac.uk::fca4ec38-74e4-4d95-9adf-cc3fa5a63726" providerId="AD" clId="Web-{F5DEE87B-FD1C-E0B1-F6F0-E41DD3B651DD}" dt="2024-10-28T10:20:51.749" v="253" actId="20577"/>
          <ac:spMkLst>
            <pc:docMk/>
            <pc:sldMk cId="3175285554" sldId="383"/>
            <ac:spMk id="9" creationId="{ACE77298-B3FB-ECD5-7750-7DBB37E550AF}"/>
          </ac:spMkLst>
        </pc:spChg>
      </pc:sldChg>
      <pc:sldChg chg="modSp">
        <pc:chgData name="Michaela Matthews (QIB)" userId="S::matthews@nbi.ac.uk::fca4ec38-74e4-4d95-9adf-cc3fa5a63726" providerId="AD" clId="Web-{F5DEE87B-FD1C-E0B1-F6F0-E41DD3B651DD}" dt="2024-10-28T10:20:33.296" v="250" actId="20577"/>
        <pc:sldMkLst>
          <pc:docMk/>
          <pc:sldMk cId="3887266267" sldId="389"/>
        </pc:sldMkLst>
        <pc:spChg chg="mod">
          <ac:chgData name="Michaela Matthews (QIB)" userId="S::matthews@nbi.ac.uk::fca4ec38-74e4-4d95-9adf-cc3fa5a63726" providerId="AD" clId="Web-{F5DEE87B-FD1C-E0B1-F6F0-E41DD3B651DD}" dt="2024-10-28T10:20:33.296" v="250" actId="20577"/>
          <ac:spMkLst>
            <pc:docMk/>
            <pc:sldMk cId="3887266267" sldId="389"/>
            <ac:spMk id="9" creationId="{ACE77298-B3FB-ECD5-7750-7DBB37E550AF}"/>
          </ac:spMkLst>
        </pc:spChg>
      </pc:sldChg>
      <pc:sldChg chg="delSp modSp">
        <pc:chgData name="Michaela Matthews (QIB)" userId="S::matthews@nbi.ac.uk::fca4ec38-74e4-4d95-9adf-cc3fa5a63726" providerId="AD" clId="Web-{F5DEE87B-FD1C-E0B1-F6F0-E41DD3B651DD}" dt="2024-10-28T10:57:41.395" v="374" actId="1076"/>
        <pc:sldMkLst>
          <pc:docMk/>
          <pc:sldMk cId="333203371" sldId="395"/>
        </pc:sldMkLst>
        <pc:spChg chg="del">
          <ac:chgData name="Michaela Matthews (QIB)" userId="S::matthews@nbi.ac.uk::fca4ec38-74e4-4d95-9adf-cc3fa5a63726" providerId="AD" clId="Web-{F5DEE87B-FD1C-E0B1-F6F0-E41DD3B651DD}" dt="2024-10-28T10:55:34.845" v="272"/>
          <ac:spMkLst>
            <pc:docMk/>
            <pc:sldMk cId="333203371" sldId="395"/>
            <ac:spMk id="8" creationId="{EC0CF05A-35BA-5986-9FDB-9F24ABDDDC60}"/>
          </ac:spMkLst>
        </pc:spChg>
        <pc:picChg chg="mod">
          <ac:chgData name="Michaela Matthews (QIB)" userId="S::matthews@nbi.ac.uk::fca4ec38-74e4-4d95-9adf-cc3fa5a63726" providerId="AD" clId="Web-{F5DEE87B-FD1C-E0B1-F6F0-E41DD3B651DD}" dt="2024-10-28T10:57:41.395" v="374" actId="1076"/>
          <ac:picMkLst>
            <pc:docMk/>
            <pc:sldMk cId="333203371" sldId="395"/>
            <ac:picMk id="9" creationId="{61FD81E1-416D-6401-B684-D180556198A8}"/>
          </ac:picMkLst>
        </pc:picChg>
      </pc:sldChg>
      <pc:sldChg chg="modSp">
        <pc:chgData name="Michaela Matthews (QIB)" userId="S::matthews@nbi.ac.uk::fca4ec38-74e4-4d95-9adf-cc3fa5a63726" providerId="AD" clId="Web-{F5DEE87B-FD1C-E0B1-F6F0-E41DD3B651DD}" dt="2024-10-28T10:58:14.411" v="400" actId="1076"/>
        <pc:sldMkLst>
          <pc:docMk/>
          <pc:sldMk cId="2204802679" sldId="396"/>
        </pc:sldMkLst>
        <pc:spChg chg="mod">
          <ac:chgData name="Michaela Matthews (QIB)" userId="S::matthews@nbi.ac.uk::fca4ec38-74e4-4d95-9adf-cc3fa5a63726" providerId="AD" clId="Web-{F5DEE87B-FD1C-E0B1-F6F0-E41DD3B651DD}" dt="2024-10-28T10:58:14.411" v="400" actId="1076"/>
          <ac:spMkLst>
            <pc:docMk/>
            <pc:sldMk cId="2204802679" sldId="396"/>
            <ac:spMk id="8" creationId="{327EF848-FA58-A5A7-DEFC-265C33411442}"/>
          </ac:spMkLst>
        </pc:spChg>
        <pc:picChg chg="mod">
          <ac:chgData name="Michaela Matthews (QIB)" userId="S::matthews@nbi.ac.uk::fca4ec38-74e4-4d95-9adf-cc3fa5a63726" providerId="AD" clId="Web-{F5DEE87B-FD1C-E0B1-F6F0-E41DD3B651DD}" dt="2024-10-28T10:58:11.880" v="399" actId="1076"/>
          <ac:picMkLst>
            <pc:docMk/>
            <pc:sldMk cId="2204802679" sldId="396"/>
            <ac:picMk id="9" creationId="{A1AA56B1-ECD4-9CAC-C2A0-C8EAF870C69E}"/>
          </ac:picMkLst>
        </pc:picChg>
      </pc:sldChg>
      <pc:sldChg chg="delSp">
        <pc:chgData name="Michaela Matthews (QIB)" userId="S::matthews@nbi.ac.uk::fca4ec38-74e4-4d95-9adf-cc3fa5a63726" providerId="AD" clId="Web-{F5DEE87B-FD1C-E0B1-F6F0-E41DD3B651DD}" dt="2024-10-28T10:58:20.443" v="401"/>
        <pc:sldMkLst>
          <pc:docMk/>
          <pc:sldMk cId="2053597042" sldId="401"/>
        </pc:sldMkLst>
        <pc:spChg chg="del">
          <ac:chgData name="Michaela Matthews (QIB)" userId="S::matthews@nbi.ac.uk::fca4ec38-74e4-4d95-9adf-cc3fa5a63726" providerId="AD" clId="Web-{F5DEE87B-FD1C-E0B1-F6F0-E41DD3B651DD}" dt="2024-10-28T10:58:20.443" v="401"/>
          <ac:spMkLst>
            <pc:docMk/>
            <pc:sldMk cId="2053597042" sldId="401"/>
            <ac:spMk id="8" creationId="{327EF848-FA58-A5A7-DEFC-265C33411442}"/>
          </ac:spMkLst>
        </pc:spChg>
      </pc:sldChg>
      <pc:sldChg chg="del">
        <pc:chgData name="Michaela Matthews (QIB)" userId="S::matthews@nbi.ac.uk::fca4ec38-74e4-4d95-9adf-cc3fa5a63726" providerId="AD" clId="Web-{F5DEE87B-FD1C-E0B1-F6F0-E41DD3B651DD}" dt="2024-10-28T10:21:28.094" v="254"/>
        <pc:sldMkLst>
          <pc:docMk/>
          <pc:sldMk cId="286551818" sldId="402"/>
        </pc:sldMkLst>
      </pc:sldChg>
      <pc:sldChg chg="modSp">
        <pc:chgData name="Michaela Matthews (QIB)" userId="S::matthews@nbi.ac.uk::fca4ec38-74e4-4d95-9adf-cc3fa5a63726" providerId="AD" clId="Web-{F5DEE87B-FD1C-E0B1-F6F0-E41DD3B651DD}" dt="2024-10-28T10:21:36.860" v="255" actId="20577"/>
        <pc:sldMkLst>
          <pc:docMk/>
          <pc:sldMk cId="3900490722" sldId="403"/>
        </pc:sldMkLst>
        <pc:spChg chg="mod">
          <ac:chgData name="Michaela Matthews (QIB)" userId="S::matthews@nbi.ac.uk::fca4ec38-74e4-4d95-9adf-cc3fa5a63726" providerId="AD" clId="Web-{F5DEE87B-FD1C-E0B1-F6F0-E41DD3B651DD}" dt="2024-10-28T10:21:36.860" v="255" actId="20577"/>
          <ac:spMkLst>
            <pc:docMk/>
            <pc:sldMk cId="3900490722" sldId="403"/>
            <ac:spMk id="9" creationId="{ACE77298-B3FB-ECD5-7750-7DBB37E550AF}"/>
          </ac:spMkLst>
        </pc:spChg>
      </pc:sldChg>
      <pc:sldChg chg="addSp modSp">
        <pc:chgData name="Michaela Matthews (QIB)" userId="S::matthews@nbi.ac.uk::fca4ec38-74e4-4d95-9adf-cc3fa5a63726" providerId="AD" clId="Web-{F5DEE87B-FD1C-E0B1-F6F0-E41DD3B651DD}" dt="2024-10-28T10:22:26.064" v="264" actId="14100"/>
        <pc:sldMkLst>
          <pc:docMk/>
          <pc:sldMk cId="418264749" sldId="404"/>
        </pc:sldMkLst>
        <pc:spChg chg="add mod">
          <ac:chgData name="Michaela Matthews (QIB)" userId="S::matthews@nbi.ac.uk::fca4ec38-74e4-4d95-9adf-cc3fa5a63726" providerId="AD" clId="Web-{F5DEE87B-FD1C-E0B1-F6F0-E41DD3B651DD}" dt="2024-10-28T10:22:26.064" v="264" actId="14100"/>
          <ac:spMkLst>
            <pc:docMk/>
            <pc:sldMk cId="418264749" sldId="404"/>
            <ac:spMk id="5" creationId="{3DD04718-E955-6D92-CC3F-56DC460831C4}"/>
          </ac:spMkLst>
        </pc:spChg>
        <pc:spChg chg="mod">
          <ac:chgData name="Michaela Matthews (QIB)" userId="S::matthews@nbi.ac.uk::fca4ec38-74e4-4d95-9adf-cc3fa5a63726" providerId="AD" clId="Web-{F5DEE87B-FD1C-E0B1-F6F0-E41DD3B651DD}" dt="2024-10-28T10:22:07.282" v="260" actId="20577"/>
          <ac:spMkLst>
            <pc:docMk/>
            <pc:sldMk cId="418264749" sldId="404"/>
            <ac:spMk id="10" creationId="{33D09EDF-5DB1-5452-CC2B-2FF5076FE51E}"/>
          </ac:spMkLst>
        </pc:spChg>
      </pc:sldChg>
      <pc:sldChg chg="addSp modSp">
        <pc:chgData name="Michaela Matthews (QIB)" userId="S::matthews@nbi.ac.uk::fca4ec38-74e4-4d95-9adf-cc3fa5a63726" providerId="AD" clId="Web-{F5DEE87B-FD1C-E0B1-F6F0-E41DD3B651DD}" dt="2024-10-28T10:58:06.161" v="398"/>
        <pc:sldMkLst>
          <pc:docMk/>
          <pc:sldMk cId="4799360" sldId="413"/>
        </pc:sldMkLst>
        <pc:spChg chg="mod">
          <ac:chgData name="Michaela Matthews (QIB)" userId="S::matthews@nbi.ac.uk::fca4ec38-74e4-4d95-9adf-cc3fa5a63726" providerId="AD" clId="Web-{F5DEE87B-FD1C-E0B1-F6F0-E41DD3B651DD}" dt="2024-10-28T10:57:35.723" v="373" actId="1076"/>
          <ac:spMkLst>
            <pc:docMk/>
            <pc:sldMk cId="4799360" sldId="413"/>
            <ac:spMk id="8" creationId="{EC0CF05A-35BA-5986-9FDB-9F24ABDDDC60}"/>
          </ac:spMkLst>
        </pc:spChg>
        <pc:graphicFrameChg chg="add mod modGraphic">
          <ac:chgData name="Michaela Matthews (QIB)" userId="S::matthews@nbi.ac.uk::fca4ec38-74e4-4d95-9adf-cc3fa5a63726" providerId="AD" clId="Web-{F5DEE87B-FD1C-E0B1-F6F0-E41DD3B651DD}" dt="2024-10-28T10:58:06.161" v="398"/>
          <ac:graphicFrameMkLst>
            <pc:docMk/>
            <pc:sldMk cId="4799360" sldId="413"/>
            <ac:graphicFrameMk id="9" creationId="{0AB20862-B752-6E4D-C1AD-6CEDF48077BB}"/>
          </ac:graphicFrameMkLst>
        </pc:graphicFrameChg>
        <pc:picChg chg="mod">
          <ac:chgData name="Michaela Matthews (QIB)" userId="S::matthews@nbi.ac.uk::fca4ec38-74e4-4d95-9adf-cc3fa5a63726" providerId="AD" clId="Web-{F5DEE87B-FD1C-E0B1-F6F0-E41DD3B651DD}" dt="2024-10-28T10:57:56.458" v="376" actId="1076"/>
          <ac:picMkLst>
            <pc:docMk/>
            <pc:sldMk cId="4799360" sldId="413"/>
            <ac:picMk id="11" creationId="{33485DFD-7D6D-AE21-99A5-EFADE9EC0040}"/>
          </ac:picMkLst>
        </pc:picChg>
      </pc:sldChg>
      <pc:sldChg chg="modSp">
        <pc:chgData name="Michaela Matthews (QIB)" userId="S::matthews@nbi.ac.uk::fca4ec38-74e4-4d95-9adf-cc3fa5a63726" providerId="AD" clId="Web-{F5DEE87B-FD1C-E0B1-F6F0-E41DD3B651DD}" dt="2024-10-28T10:57:45.051" v="375" actId="1076"/>
        <pc:sldMkLst>
          <pc:docMk/>
          <pc:sldMk cId="4185835067" sldId="414"/>
        </pc:sldMkLst>
        <pc:spChg chg="mod">
          <ac:chgData name="Michaela Matthews (QIB)" userId="S::matthews@nbi.ac.uk::fca4ec38-74e4-4d95-9adf-cc3fa5a63726" providerId="AD" clId="Web-{F5DEE87B-FD1C-E0B1-F6F0-E41DD3B651DD}" dt="2024-10-28T10:55:22.345" v="271" actId="20577"/>
          <ac:spMkLst>
            <pc:docMk/>
            <pc:sldMk cId="4185835067" sldId="414"/>
            <ac:spMk id="4" creationId="{7EB595EE-2600-7871-EB47-6DD8EA0E8D98}"/>
          </ac:spMkLst>
        </pc:spChg>
        <pc:picChg chg="mod">
          <ac:chgData name="Michaela Matthews (QIB)" userId="S::matthews@nbi.ac.uk::fca4ec38-74e4-4d95-9adf-cc3fa5a63726" providerId="AD" clId="Web-{F5DEE87B-FD1C-E0B1-F6F0-E41DD3B651DD}" dt="2024-10-28T10:57:45.051" v="375" actId="1076"/>
          <ac:picMkLst>
            <pc:docMk/>
            <pc:sldMk cId="4185835067" sldId="414"/>
            <ac:picMk id="9" creationId="{E8D408CA-ADBE-0C1E-6237-4E0B04D5B09C}"/>
          </ac:picMkLst>
        </pc:picChg>
      </pc:sldChg>
      <pc:sldChg chg="modSp">
        <pc:chgData name="Michaela Matthews (QIB)" userId="S::matthews@nbi.ac.uk::fca4ec38-74e4-4d95-9adf-cc3fa5a63726" providerId="AD" clId="Web-{F5DEE87B-FD1C-E0B1-F6F0-E41DD3B651DD}" dt="2024-10-28T09:59:04.488" v="3" actId="20577"/>
        <pc:sldMkLst>
          <pc:docMk/>
          <pc:sldMk cId="3748056535" sldId="418"/>
        </pc:sldMkLst>
        <pc:spChg chg="mod">
          <ac:chgData name="Michaela Matthews (QIB)" userId="S::matthews@nbi.ac.uk::fca4ec38-74e4-4d95-9adf-cc3fa5a63726" providerId="AD" clId="Web-{F5DEE87B-FD1C-E0B1-F6F0-E41DD3B651DD}" dt="2024-10-28T09:59:04.488" v="3" actId="20577"/>
          <ac:spMkLst>
            <pc:docMk/>
            <pc:sldMk cId="3748056535" sldId="418"/>
            <ac:spMk id="37" creationId="{B8C290DD-B292-B997-D140-EFC73811C28A}"/>
          </ac:spMkLst>
        </pc:spChg>
      </pc:sldChg>
      <pc:sldChg chg="modSp add replId">
        <pc:chgData name="Michaela Matthews (QIB)" userId="S::matthews@nbi.ac.uk::fca4ec38-74e4-4d95-9adf-cc3fa5a63726" providerId="AD" clId="Web-{F5DEE87B-FD1C-E0B1-F6F0-E41DD3B651DD}" dt="2024-10-28T10:13:59.100" v="108" actId="20577"/>
        <pc:sldMkLst>
          <pc:docMk/>
          <pc:sldMk cId="2740878093" sldId="419"/>
        </pc:sldMkLst>
        <pc:spChg chg="mod">
          <ac:chgData name="Michaela Matthews (QIB)" userId="S::matthews@nbi.ac.uk::fca4ec38-74e4-4d95-9adf-cc3fa5a63726" providerId="AD" clId="Web-{F5DEE87B-FD1C-E0B1-F6F0-E41DD3B651DD}" dt="2024-10-28T10:13:59.100" v="108" actId="20577"/>
          <ac:spMkLst>
            <pc:docMk/>
            <pc:sldMk cId="2740878093" sldId="419"/>
            <ac:spMk id="2" creationId="{C7EC30AC-7524-B1F6-4174-FB07064559A2}"/>
          </ac:spMkLst>
        </pc:spChg>
      </pc:sldChg>
      <pc:sldChg chg="modSp add ord replId">
        <pc:chgData name="Michaela Matthews (QIB)" userId="S::matthews@nbi.ac.uk::fca4ec38-74e4-4d95-9adf-cc3fa5a63726" providerId="AD" clId="Web-{F5DEE87B-FD1C-E0B1-F6F0-E41DD3B651DD}" dt="2024-10-28T10:14:35.632" v="118" actId="20577"/>
        <pc:sldMkLst>
          <pc:docMk/>
          <pc:sldMk cId="2070728653" sldId="420"/>
        </pc:sldMkLst>
        <pc:spChg chg="mod">
          <ac:chgData name="Michaela Matthews (QIB)" userId="S::matthews@nbi.ac.uk::fca4ec38-74e4-4d95-9adf-cc3fa5a63726" providerId="AD" clId="Web-{F5DEE87B-FD1C-E0B1-F6F0-E41DD3B651DD}" dt="2024-10-28T10:14:35.632" v="118" actId="20577"/>
          <ac:spMkLst>
            <pc:docMk/>
            <pc:sldMk cId="2070728653" sldId="420"/>
            <ac:spMk id="2" creationId="{C7EC30AC-7524-B1F6-4174-FB07064559A2}"/>
          </ac:spMkLst>
        </pc:spChg>
      </pc:sldChg>
    </pc:docChg>
  </pc:docChgLst>
  <pc:docChgLst>
    <pc:chgData name="Michaela Matthews (QIB)" userId="S::matthews@nbi.ac.uk::fca4ec38-74e4-4d95-9adf-cc3fa5a63726" providerId="AD" clId="Web-{FB4DD935-DEEB-09A8-7C1D-128E3E848873}"/>
    <pc:docChg chg="addSld delSld modSld sldOrd">
      <pc:chgData name="Michaela Matthews (QIB)" userId="S::matthews@nbi.ac.uk::fca4ec38-74e4-4d95-9adf-cc3fa5a63726" providerId="AD" clId="Web-{FB4DD935-DEEB-09A8-7C1D-128E3E848873}" dt="2023-04-17T14:45:05.885" v="690" actId="1076"/>
      <pc:docMkLst>
        <pc:docMk/>
      </pc:docMkLst>
      <pc:sldChg chg="addSp delSp modSp">
        <pc:chgData name="Michaela Matthews (QIB)" userId="S::matthews@nbi.ac.uk::fca4ec38-74e4-4d95-9adf-cc3fa5a63726" providerId="AD" clId="Web-{FB4DD935-DEEB-09A8-7C1D-128E3E848873}" dt="2023-04-17T14:26:36.072" v="482" actId="1076"/>
        <pc:sldMkLst>
          <pc:docMk/>
          <pc:sldMk cId="3604794927" sldId="299"/>
        </pc:sldMkLst>
        <pc:spChg chg="add del mod">
          <ac:chgData name="Michaela Matthews (QIB)" userId="S::matthews@nbi.ac.uk::fca4ec38-74e4-4d95-9adf-cc3fa5a63726" providerId="AD" clId="Web-{FB4DD935-DEEB-09A8-7C1D-128E3E848873}" dt="2023-04-17T14:26:02.649" v="466"/>
          <ac:spMkLst>
            <pc:docMk/>
            <pc:sldMk cId="3604794927" sldId="299"/>
            <ac:spMk id="9" creationId="{8F2403BE-7964-4E03-612B-D6A5881E27A2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4:26:36.072" v="482" actId="1076"/>
          <ac:spMkLst>
            <pc:docMk/>
            <pc:sldMk cId="3604794927" sldId="299"/>
            <ac:spMk id="11" creationId="{B9EBC2D4-C791-DC43-9F0A-DF10118BC8FE}"/>
          </ac:spMkLst>
        </pc:spChg>
        <pc:picChg chg="add mod modCrop">
          <ac:chgData name="Michaela Matthews (QIB)" userId="S::matthews@nbi.ac.uk::fca4ec38-74e4-4d95-9adf-cc3fa5a63726" providerId="AD" clId="Web-{FB4DD935-DEEB-09A8-7C1D-128E3E848873}" dt="2023-04-17T14:20:22.077" v="453" actId="1076"/>
          <ac:picMkLst>
            <pc:docMk/>
            <pc:sldMk cId="3604794927" sldId="299"/>
            <ac:picMk id="5" creationId="{21E7B167-8AA5-D2EB-A355-A4A8AD896766}"/>
          </ac:picMkLst>
        </pc:picChg>
        <pc:picChg chg="add del mod">
          <ac:chgData name="Michaela Matthews (QIB)" userId="S::matthews@nbi.ac.uk::fca4ec38-74e4-4d95-9adf-cc3fa5a63726" providerId="AD" clId="Web-{FB4DD935-DEEB-09A8-7C1D-128E3E848873}" dt="2023-04-17T14:24:10.552" v="458"/>
          <ac:picMkLst>
            <pc:docMk/>
            <pc:sldMk cId="3604794927" sldId="299"/>
            <ac:picMk id="6" creationId="{66BC895A-39CC-8EFF-881C-C9380F5D4FD1}"/>
          </ac:picMkLst>
        </pc:picChg>
        <pc:picChg chg="add del mod">
          <ac:chgData name="Michaela Matthews (QIB)" userId="S::matthews@nbi.ac.uk::fca4ec38-74e4-4d95-9adf-cc3fa5a63726" providerId="AD" clId="Web-{FB4DD935-DEEB-09A8-7C1D-128E3E848873}" dt="2023-04-17T14:24:24.693" v="460"/>
          <ac:picMkLst>
            <pc:docMk/>
            <pc:sldMk cId="3604794927" sldId="299"/>
            <ac:picMk id="7" creationId="{E40383A2-894D-9FE3-8CAF-40DE5C044C10}"/>
          </ac:picMkLst>
        </pc:picChg>
        <pc:picChg chg="add del mod">
          <ac:chgData name="Michaela Matthews (QIB)" userId="S::matthews@nbi.ac.uk::fca4ec38-74e4-4d95-9adf-cc3fa5a63726" providerId="AD" clId="Web-{FB4DD935-DEEB-09A8-7C1D-128E3E848873}" dt="2023-04-17T14:24:31.271" v="462"/>
          <ac:picMkLst>
            <pc:docMk/>
            <pc:sldMk cId="3604794927" sldId="299"/>
            <ac:picMk id="8" creationId="{FB886154-6F9E-11DD-5AF4-2D87431E8EC2}"/>
          </ac:picMkLst>
        </pc:picChg>
      </pc:sldChg>
      <pc:sldChg chg="modSp">
        <pc:chgData name="Michaela Matthews (QIB)" userId="S::matthews@nbi.ac.uk::fca4ec38-74e4-4d95-9adf-cc3fa5a63726" providerId="AD" clId="Web-{FB4DD935-DEEB-09A8-7C1D-128E3E848873}" dt="2023-04-17T13:10:09.827" v="441" actId="20577"/>
        <pc:sldMkLst>
          <pc:docMk/>
          <pc:sldMk cId="3085746222" sldId="300"/>
        </pc:sldMkLst>
        <pc:spChg chg="mod">
          <ac:chgData name="Michaela Matthews (QIB)" userId="S::matthews@nbi.ac.uk::fca4ec38-74e4-4d95-9adf-cc3fa5a63726" providerId="AD" clId="Web-{FB4DD935-DEEB-09A8-7C1D-128E3E848873}" dt="2023-04-17T13:10:09.827" v="441" actId="20577"/>
          <ac:spMkLst>
            <pc:docMk/>
            <pc:sldMk cId="3085746222" sldId="300"/>
            <ac:spMk id="7" creationId="{C2AFE6FC-61C0-F62C-CACF-42B7A3A4F1BF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3:10:09.827" v="439" actId="20577"/>
          <ac:spMkLst>
            <pc:docMk/>
            <pc:sldMk cId="3085746222" sldId="300"/>
            <ac:spMk id="10" creationId="{000A8C89-585F-29E4-2CFE-BDAA92666516}"/>
          </ac:spMkLst>
        </pc:spChg>
      </pc:sldChg>
      <pc:sldChg chg="addSp modSp">
        <pc:chgData name="Michaela Matthews (QIB)" userId="S::matthews@nbi.ac.uk::fca4ec38-74e4-4d95-9adf-cc3fa5a63726" providerId="AD" clId="Web-{FB4DD935-DEEB-09A8-7C1D-128E3E848873}" dt="2023-04-17T14:45:05.885" v="690" actId="1076"/>
        <pc:sldMkLst>
          <pc:docMk/>
          <pc:sldMk cId="1972973160" sldId="302"/>
        </pc:sldMkLst>
        <pc:picChg chg="add mod">
          <ac:chgData name="Michaela Matthews (QIB)" userId="S::matthews@nbi.ac.uk::fca4ec38-74e4-4d95-9adf-cc3fa5a63726" providerId="AD" clId="Web-{FB4DD935-DEEB-09A8-7C1D-128E3E848873}" dt="2023-04-17T14:45:05.885" v="690" actId="1076"/>
          <ac:picMkLst>
            <pc:docMk/>
            <pc:sldMk cId="1972973160" sldId="302"/>
            <ac:picMk id="2" creationId="{4EE0BFEC-646C-2826-120B-E278726B471A}"/>
          </ac:picMkLst>
        </pc:picChg>
        <pc:picChg chg="mod modCrop">
          <ac:chgData name="Michaela Matthews (QIB)" userId="S::matthews@nbi.ac.uk::fca4ec38-74e4-4d95-9adf-cc3fa5a63726" providerId="AD" clId="Web-{FB4DD935-DEEB-09A8-7C1D-128E3E848873}" dt="2023-04-17T09:18:50.397" v="211" actId="1076"/>
          <ac:picMkLst>
            <pc:docMk/>
            <pc:sldMk cId="1972973160" sldId="302"/>
            <ac:picMk id="4" creationId="{5B6AA5E3-F16F-1E0D-8268-EA411584ED4B}"/>
          </ac:picMkLst>
        </pc:picChg>
        <pc:picChg chg="mod modCrop">
          <ac:chgData name="Michaela Matthews (QIB)" userId="S::matthews@nbi.ac.uk::fca4ec38-74e4-4d95-9adf-cc3fa5a63726" providerId="AD" clId="Web-{FB4DD935-DEEB-09A8-7C1D-128E3E848873}" dt="2023-04-17T09:18:45.959" v="209" actId="14100"/>
          <ac:picMkLst>
            <pc:docMk/>
            <pc:sldMk cId="1972973160" sldId="302"/>
            <ac:picMk id="6" creationId="{CD0CF50A-C982-F844-9B81-E412CAB84244}"/>
          </ac:picMkLst>
        </pc:picChg>
      </pc:sldChg>
      <pc:sldChg chg="addSp delSp modSp">
        <pc:chgData name="Michaela Matthews (QIB)" userId="S::matthews@nbi.ac.uk::fca4ec38-74e4-4d95-9adf-cc3fa5a63726" providerId="AD" clId="Web-{FB4DD935-DEEB-09A8-7C1D-128E3E848873}" dt="2023-04-17T14:44:54.869" v="689" actId="20577"/>
        <pc:sldMkLst>
          <pc:docMk/>
          <pc:sldMk cId="3087158728" sldId="305"/>
        </pc:sldMkLst>
        <pc:spChg chg="add mod topLvl">
          <ac:chgData name="Michaela Matthews (QIB)" userId="S::matthews@nbi.ac.uk::fca4ec38-74e4-4d95-9adf-cc3fa5a63726" providerId="AD" clId="Web-{FB4DD935-DEEB-09A8-7C1D-128E3E848873}" dt="2023-04-17T14:34:42.164" v="533"/>
          <ac:spMkLst>
            <pc:docMk/>
            <pc:sldMk cId="3087158728" sldId="305"/>
            <ac:spMk id="3" creationId="{98FC897F-8166-05E3-85FB-9FCC59C671A4}"/>
          </ac:spMkLst>
        </pc:spChg>
        <pc:spChg chg="add mod ord">
          <ac:chgData name="Michaela Matthews (QIB)" userId="S::matthews@nbi.ac.uk::fca4ec38-74e4-4d95-9adf-cc3fa5a63726" providerId="AD" clId="Web-{FB4DD935-DEEB-09A8-7C1D-128E3E848873}" dt="2023-04-17T14:34:17.351" v="529" actId="1076"/>
          <ac:spMkLst>
            <pc:docMk/>
            <pc:sldMk cId="3087158728" sldId="305"/>
            <ac:spMk id="6" creationId="{37C33B6C-7B19-3DAB-7EB7-327E7C32698E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5:38.744" v="544" actId="1076"/>
          <ac:spMkLst>
            <pc:docMk/>
            <pc:sldMk cId="3087158728" sldId="305"/>
            <ac:spMk id="14" creationId="{0B6354F2-EAEC-DEA3-F0AF-B0AF5FB94C73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44:54.869" v="689" actId="20577"/>
          <ac:spMkLst>
            <pc:docMk/>
            <pc:sldMk cId="3087158728" sldId="305"/>
            <ac:spMk id="473" creationId="{E7F0ED7F-6072-BE4E-9CD4-9C10DA0B327C}"/>
          </ac:spMkLst>
        </pc:spChg>
        <pc:grpChg chg="add del mod">
          <ac:chgData name="Michaela Matthews (QIB)" userId="S::matthews@nbi.ac.uk::fca4ec38-74e4-4d95-9adf-cc3fa5a63726" providerId="AD" clId="Web-{FB4DD935-DEEB-09A8-7C1D-128E3E848873}" dt="2023-04-17T14:29:36.905" v="525"/>
          <ac:grpSpMkLst>
            <pc:docMk/>
            <pc:sldMk cId="3087158728" sldId="305"/>
            <ac:grpSpMk id="9" creationId="{3C96238B-D9D8-42D7-AA73-A5B948B5C3E9}"/>
          </ac:grpSpMkLst>
        </pc:grpChg>
        <pc:grpChg chg="add del mod">
          <ac:chgData name="Michaela Matthews (QIB)" userId="S::matthews@nbi.ac.uk::fca4ec38-74e4-4d95-9adf-cc3fa5a63726" providerId="AD" clId="Web-{FB4DD935-DEEB-09A8-7C1D-128E3E848873}" dt="2023-04-17T14:34:42.164" v="533"/>
          <ac:grpSpMkLst>
            <pc:docMk/>
            <pc:sldMk cId="3087158728" sldId="305"/>
            <ac:grpSpMk id="10" creationId="{04F4A0A8-E836-C59C-A574-0DB22447E0D7}"/>
          </ac:grpSpMkLst>
        </pc:grpChg>
        <pc:grpChg chg="add del mod">
          <ac:chgData name="Michaela Matthews (QIB)" userId="S::matthews@nbi.ac.uk::fca4ec38-74e4-4d95-9adf-cc3fa5a63726" providerId="AD" clId="Web-{FB4DD935-DEEB-09A8-7C1D-128E3E848873}" dt="2023-04-17T14:36:19.870" v="553"/>
          <ac:grpSpMkLst>
            <pc:docMk/>
            <pc:sldMk cId="3087158728" sldId="305"/>
            <ac:grpSpMk id="11" creationId="{3AADF3C6-6C12-ACED-6FE4-52B25B75901E}"/>
          </ac:grpSpMkLst>
        </pc:grpChg>
        <pc:grpChg chg="mod">
          <ac:chgData name="Michaela Matthews (QIB)" userId="S::matthews@nbi.ac.uk::fca4ec38-74e4-4d95-9adf-cc3fa5a63726" providerId="AD" clId="Web-{FB4DD935-DEEB-09A8-7C1D-128E3E848873}" dt="2023-04-17T14:28:00.980" v="506" actId="1076"/>
          <ac:grpSpMkLst>
            <pc:docMk/>
            <pc:sldMk cId="3087158728" sldId="305"/>
            <ac:grpSpMk id="34" creationId="{37ACBB5E-726C-73FE-E22D-357A2FF6386D}"/>
          </ac:grpSpMkLst>
        </pc:grpChg>
        <pc:picChg chg="add mod topLvl">
          <ac:chgData name="Michaela Matthews (QIB)" userId="S::matthews@nbi.ac.uk::fca4ec38-74e4-4d95-9adf-cc3fa5a63726" providerId="AD" clId="Web-{FB4DD935-DEEB-09A8-7C1D-128E3E848873}" dt="2023-04-17T14:34:42.164" v="533"/>
          <ac:picMkLst>
            <pc:docMk/>
            <pc:sldMk cId="3087158728" sldId="305"/>
            <ac:picMk id="8" creationId="{07AA65DF-4DF5-6BF0-B973-69A1A1FE34F1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42:56.475" v="674"/>
          <ac:picMkLst>
            <pc:docMk/>
            <pc:sldMk cId="3087158728" sldId="305"/>
            <ac:picMk id="13" creationId="{B8B2CE31-9233-9F7A-6E51-645C7BCE737A}"/>
          </ac:picMkLst>
        </pc:picChg>
        <pc:picChg chg="del mod">
          <ac:chgData name="Michaela Matthews (QIB)" userId="S::matthews@nbi.ac.uk::fca4ec38-74e4-4d95-9adf-cc3fa5a63726" providerId="AD" clId="Web-{FB4DD935-DEEB-09A8-7C1D-128E3E848873}" dt="2023-04-17T14:28:53.013" v="516"/>
          <ac:picMkLst>
            <pc:docMk/>
            <pc:sldMk cId="3087158728" sldId="305"/>
            <ac:picMk id="40" creationId="{DCDE84FF-8B4A-06FD-8C61-4B5A8446A526}"/>
          </ac:picMkLst>
        </pc:picChg>
      </pc:sldChg>
      <pc:sldChg chg="modSp">
        <pc:chgData name="Michaela Matthews (QIB)" userId="S::matthews@nbi.ac.uk::fca4ec38-74e4-4d95-9adf-cc3fa5a63726" providerId="AD" clId="Web-{FB4DD935-DEEB-09A8-7C1D-128E3E848873}" dt="2023-04-17T13:09:27.716" v="429" actId="20577"/>
        <pc:sldMkLst>
          <pc:docMk/>
          <pc:sldMk cId="2417158113" sldId="308"/>
        </pc:sldMkLst>
        <pc:spChg chg="mod">
          <ac:chgData name="Michaela Matthews (QIB)" userId="S::matthews@nbi.ac.uk::fca4ec38-74e4-4d95-9adf-cc3fa5a63726" providerId="AD" clId="Web-{FB4DD935-DEEB-09A8-7C1D-128E3E848873}" dt="2023-04-17T13:09:27.716" v="429" actId="20577"/>
          <ac:spMkLst>
            <pc:docMk/>
            <pc:sldMk cId="2417158113" sldId="308"/>
            <ac:spMk id="6" creationId="{D0FBF800-5EBB-7523-EDC0-C000958DA93B}"/>
          </ac:spMkLst>
        </pc:spChg>
      </pc:sldChg>
      <pc:sldChg chg="addSp delSp modSp del">
        <pc:chgData name="Michaela Matthews (QIB)" userId="S::matthews@nbi.ac.uk::fca4ec38-74e4-4d95-9adf-cc3fa5a63726" providerId="AD" clId="Web-{FB4DD935-DEEB-09A8-7C1D-128E3E848873}" dt="2023-04-17T14:37:03.199" v="561"/>
        <pc:sldMkLst>
          <pc:docMk/>
          <pc:sldMk cId="3397066316" sldId="311"/>
        </pc:sldMkLst>
        <pc:spChg chg="add del mod">
          <ac:chgData name="Michaela Matthews (QIB)" userId="S::matthews@nbi.ac.uk::fca4ec38-74e4-4d95-9adf-cc3fa5a63726" providerId="AD" clId="Web-{FB4DD935-DEEB-09A8-7C1D-128E3E848873}" dt="2023-04-17T14:36:23.370" v="556"/>
          <ac:spMkLst>
            <pc:docMk/>
            <pc:sldMk cId="3397066316" sldId="311"/>
            <ac:spMk id="12" creationId="{ACA8BD74-746F-9507-7225-E43E938ACF79}"/>
          </ac:spMkLst>
        </pc:spChg>
        <pc:spChg chg="add del mod">
          <ac:chgData name="Michaela Matthews (QIB)" userId="S::matthews@nbi.ac.uk::fca4ec38-74e4-4d95-9adf-cc3fa5a63726" providerId="AD" clId="Web-{FB4DD935-DEEB-09A8-7C1D-128E3E848873}" dt="2023-04-17T14:36:23.370" v="555"/>
          <ac:spMkLst>
            <pc:docMk/>
            <pc:sldMk cId="3397066316" sldId="311"/>
            <ac:spMk id="14" creationId="{6B12072A-74B6-6495-BC44-713ED7C0792D}"/>
          </ac:spMkLst>
        </pc:spChg>
        <pc:grpChg chg="add del mod">
          <ac:chgData name="Michaela Matthews (QIB)" userId="S::matthews@nbi.ac.uk::fca4ec38-74e4-4d95-9adf-cc3fa5a63726" providerId="AD" clId="Web-{FB4DD935-DEEB-09A8-7C1D-128E3E848873}" dt="2023-04-17T14:36:23.370" v="557"/>
          <ac:grpSpMkLst>
            <pc:docMk/>
            <pc:sldMk cId="3397066316" sldId="311"/>
            <ac:grpSpMk id="11" creationId="{59D6B58D-F833-8C27-44F6-181DE09B0323}"/>
          </ac:grpSpMkLst>
        </pc:grpChg>
        <pc:picChg chg="add del mod">
          <ac:chgData name="Michaela Matthews (QIB)" userId="S::matthews@nbi.ac.uk::fca4ec38-74e4-4d95-9adf-cc3fa5a63726" providerId="AD" clId="Web-{FB4DD935-DEEB-09A8-7C1D-128E3E848873}" dt="2023-04-17T14:36:23.370" v="554"/>
          <ac:picMkLst>
            <pc:docMk/>
            <pc:sldMk cId="3397066316" sldId="311"/>
            <ac:picMk id="15" creationId="{5C8CDF58-F7AF-8480-DD7D-CFFEBE44BDAB}"/>
          </ac:picMkLst>
        </pc:picChg>
      </pc:sldChg>
      <pc:sldChg chg="del">
        <pc:chgData name="Michaela Matthews (QIB)" userId="S::matthews@nbi.ac.uk::fca4ec38-74e4-4d95-9adf-cc3fa5a63726" providerId="AD" clId="Web-{FB4DD935-DEEB-09A8-7C1D-128E3E848873}" dt="2023-04-17T14:37:18.090" v="565"/>
        <pc:sldMkLst>
          <pc:docMk/>
          <pc:sldMk cId="1328765621" sldId="312"/>
        </pc:sldMkLst>
      </pc:sldChg>
      <pc:sldChg chg="addSp delSp modSp">
        <pc:chgData name="Michaela Matthews (QIB)" userId="S::matthews@nbi.ac.uk::fca4ec38-74e4-4d95-9adf-cc3fa5a63726" providerId="AD" clId="Web-{FB4DD935-DEEB-09A8-7C1D-128E3E848873}" dt="2023-04-17T14:43:56.430" v="678" actId="20577"/>
        <pc:sldMkLst>
          <pc:docMk/>
          <pc:sldMk cId="3873915661" sldId="313"/>
        </pc:sldMkLst>
        <pc:spChg chg="add del">
          <ac:chgData name="Michaela Matthews (QIB)" userId="S::matthews@nbi.ac.uk::fca4ec38-74e4-4d95-9adf-cc3fa5a63726" providerId="AD" clId="Web-{FB4DD935-DEEB-09A8-7C1D-128E3E848873}" dt="2023-04-17T09:58:07.423" v="374"/>
          <ac:spMkLst>
            <pc:docMk/>
            <pc:sldMk cId="3873915661" sldId="313"/>
            <ac:spMk id="4" creationId="{31A8EB2A-1C74-133A-C219-B58F153F2A42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09:58:28.283" v="378"/>
          <ac:spMkLst>
            <pc:docMk/>
            <pc:sldMk cId="3873915661" sldId="313"/>
            <ac:spMk id="5" creationId="{AC0B7171-9D5A-84C0-4CD3-C2AD37FD7489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09:58:41.065" v="381" actId="14100"/>
          <ac:spMkLst>
            <pc:docMk/>
            <pc:sldMk cId="3873915661" sldId="313"/>
            <ac:spMk id="7" creationId="{0B3BF777-C4AC-AD9C-9EA6-0D734D7A4BDD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0:03:55.887" v="425" actId="1076"/>
          <ac:spMkLst>
            <pc:docMk/>
            <pc:sldMk cId="3873915661" sldId="313"/>
            <ac:spMk id="13" creationId="{1A4993FC-2C35-C772-0058-BF63B03B608A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0:03:55.903" v="426" actId="1076"/>
          <ac:spMkLst>
            <pc:docMk/>
            <pc:sldMk cId="3873915661" sldId="313"/>
            <ac:spMk id="15" creationId="{714727D6-590D-432F-BCA8-0757D2747A45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43:56.430" v="678" actId="20577"/>
          <ac:spMkLst>
            <pc:docMk/>
            <pc:sldMk cId="3873915661" sldId="313"/>
            <ac:spMk id="473" creationId="{E7F0ED7F-6072-BE4E-9CD4-9C10DA0B327C}"/>
          </ac:spMkLst>
        </pc:spChg>
        <pc:grpChg chg="add mod">
          <ac:chgData name="Michaela Matthews (QIB)" userId="S::matthews@nbi.ac.uk::fca4ec38-74e4-4d95-9adf-cc3fa5a63726" providerId="AD" clId="Web-{FB4DD935-DEEB-09A8-7C1D-128E3E848873}" dt="2023-04-17T10:03:55.887" v="424" actId="1076"/>
          <ac:grpSpMkLst>
            <pc:docMk/>
            <pc:sldMk cId="3873915661" sldId="313"/>
            <ac:grpSpMk id="8" creationId="{DBDECD97-96EE-94EE-941C-F61ACEC9E1A3}"/>
          </ac:grpSpMkLst>
        </pc:grpChg>
        <pc:grpChg chg="add mod">
          <ac:chgData name="Michaela Matthews (QIB)" userId="S::matthews@nbi.ac.uk::fca4ec38-74e4-4d95-9adf-cc3fa5a63726" providerId="AD" clId="Web-{FB4DD935-DEEB-09A8-7C1D-128E3E848873}" dt="2023-04-17T10:04:00.622" v="427" actId="1076"/>
          <ac:grpSpMkLst>
            <pc:docMk/>
            <pc:sldMk cId="3873915661" sldId="313"/>
            <ac:grpSpMk id="9" creationId="{243876D5-3631-5452-A3D1-EC5E7082E6F9}"/>
          </ac:grpSpMkLst>
        </pc:grpChg>
        <pc:picChg chg="add mod modCrop">
          <ac:chgData name="Michaela Matthews (QIB)" userId="S::matthews@nbi.ac.uk::fca4ec38-74e4-4d95-9adf-cc3fa5a63726" providerId="AD" clId="Web-{FB4DD935-DEEB-09A8-7C1D-128E3E848873}" dt="2023-04-17T09:52:34.475" v="369" actId="1076"/>
          <ac:picMkLst>
            <pc:docMk/>
            <pc:sldMk cId="3873915661" sldId="313"/>
            <ac:picMk id="2" creationId="{386EC459-B3A7-4846-BC96-1DC65F670A5B}"/>
          </ac:picMkLst>
        </pc:picChg>
        <pc:picChg chg="add mod modCrop">
          <ac:chgData name="Michaela Matthews (QIB)" userId="S::matthews@nbi.ac.uk::fca4ec38-74e4-4d95-9adf-cc3fa5a63726" providerId="AD" clId="Web-{FB4DD935-DEEB-09A8-7C1D-128E3E848873}" dt="2023-04-17T09:52:34.522" v="371" actId="1076"/>
          <ac:picMkLst>
            <pc:docMk/>
            <pc:sldMk cId="3873915661" sldId="313"/>
            <ac:picMk id="3" creationId="{2EE39D0B-4414-F061-C2CF-62ACE42FF4DC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09:59:22.691" v="389" actId="1076"/>
          <ac:picMkLst>
            <pc:docMk/>
            <pc:sldMk cId="3873915661" sldId="313"/>
            <ac:picMk id="22" creationId="{ECCC7505-5382-F9B5-8E1C-DFDACD42A300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09:52:29.381" v="368" actId="1076"/>
          <ac:picMkLst>
            <pc:docMk/>
            <pc:sldMk cId="3873915661" sldId="313"/>
            <ac:picMk id="23" creationId="{C8E0C009-362F-A5A8-B330-80485BD6B890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09:52:29.350" v="366" actId="1076"/>
          <ac:picMkLst>
            <pc:docMk/>
            <pc:sldMk cId="3873915661" sldId="313"/>
            <ac:picMk id="26" creationId="{7D64258E-FB81-8F4C-1E23-B6E4A5612C64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09:52:29.350" v="365" actId="1076"/>
          <ac:picMkLst>
            <pc:docMk/>
            <pc:sldMk cId="3873915661" sldId="313"/>
            <ac:picMk id="27" creationId="{996D3027-BE46-64A8-4524-40E83E386C36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09:52:29.366" v="367" actId="1076"/>
          <ac:picMkLst>
            <pc:docMk/>
            <pc:sldMk cId="3873915661" sldId="313"/>
            <ac:picMk id="28" creationId="{F6D0ADC5-F74D-C72E-C07A-5CEAAE0100F5}"/>
          </ac:picMkLst>
        </pc:picChg>
      </pc:sldChg>
      <pc:sldChg chg="addSp delSp modSp">
        <pc:chgData name="Michaela Matthews (QIB)" userId="S::matthews@nbi.ac.uk::fca4ec38-74e4-4d95-9adf-cc3fa5a63726" providerId="AD" clId="Web-{FB4DD935-DEEB-09A8-7C1D-128E3E848873}" dt="2023-04-17T09:42:53.473" v="337"/>
        <pc:sldMkLst>
          <pc:docMk/>
          <pc:sldMk cId="4130298515" sldId="314"/>
        </pc:sldMkLst>
        <pc:grpChg chg="mod">
          <ac:chgData name="Michaela Matthews (QIB)" userId="S::matthews@nbi.ac.uk::fca4ec38-74e4-4d95-9adf-cc3fa5a63726" providerId="AD" clId="Web-{FB4DD935-DEEB-09A8-7C1D-128E3E848873}" dt="2023-04-17T09:41:29.330" v="320" actId="1076"/>
          <ac:grpSpMkLst>
            <pc:docMk/>
            <pc:sldMk cId="4130298515" sldId="314"/>
            <ac:grpSpMk id="22" creationId="{A1A4418F-A93F-F8FD-D460-F10E76762F49}"/>
          </ac:grpSpMkLst>
        </pc:grpChg>
        <pc:cxnChg chg="add mod">
          <ac:chgData name="Michaela Matthews (QIB)" userId="S::matthews@nbi.ac.uk::fca4ec38-74e4-4d95-9adf-cc3fa5a63726" providerId="AD" clId="Web-{FB4DD935-DEEB-09A8-7C1D-128E3E848873}" dt="2023-04-17T09:41:21.908" v="315" actId="1076"/>
          <ac:cxnSpMkLst>
            <pc:docMk/>
            <pc:sldMk cId="4130298515" sldId="314"/>
            <ac:cxnSpMk id="2" creationId="{4BF7B3B5-8C68-CA84-CC6B-4E626E5D9781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21.908" v="316" actId="1076"/>
          <ac:cxnSpMkLst>
            <pc:docMk/>
            <pc:sldMk cId="4130298515" sldId="314"/>
            <ac:cxnSpMk id="6" creationId="{23519EA5-B8FE-DFE9-F659-F7B0372BB347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21.908" v="317" actId="1076"/>
          <ac:cxnSpMkLst>
            <pc:docMk/>
            <pc:sldMk cId="4130298515" sldId="314"/>
            <ac:cxnSpMk id="8" creationId="{6D23D148-645D-D11A-B905-55317AA4CFE1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21.923" v="318" actId="1076"/>
          <ac:cxnSpMkLst>
            <pc:docMk/>
            <pc:sldMk cId="4130298515" sldId="314"/>
            <ac:cxnSpMk id="10" creationId="{ED2977E8-88D4-722F-FD9F-4E22BF5C0AA6}"/>
          </ac:cxnSpMkLst>
        </pc:cxnChg>
        <pc:cxnChg chg="add del mod">
          <ac:chgData name="Michaela Matthews (QIB)" userId="S::matthews@nbi.ac.uk::fca4ec38-74e4-4d95-9adf-cc3fa5a63726" providerId="AD" clId="Web-{FB4DD935-DEEB-09A8-7C1D-128E3E848873}" dt="2023-04-17T09:39:22.498" v="280"/>
          <ac:cxnSpMkLst>
            <pc:docMk/>
            <pc:sldMk cId="4130298515" sldId="314"/>
            <ac:cxnSpMk id="12" creationId="{FA4D706F-F680-189E-D445-5C941A53E98F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38.221" v="323" actId="1076"/>
          <ac:cxnSpMkLst>
            <pc:docMk/>
            <pc:sldMk cId="4130298515" sldId="314"/>
            <ac:cxnSpMk id="13" creationId="{247C7234-DA5D-5047-9D0F-3CF8EFD6531F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56.409" v="327" actId="1076"/>
          <ac:cxnSpMkLst>
            <pc:docMk/>
            <pc:sldMk cId="4130298515" sldId="314"/>
            <ac:cxnSpMk id="14" creationId="{8CDCDB21-2D50-F1A6-28DA-CE400002C744}"/>
          </ac:cxnSpMkLst>
        </pc:cxnChg>
        <pc:cxnChg chg="add del mod">
          <ac:chgData name="Michaela Matthews (QIB)" userId="S::matthews@nbi.ac.uk::fca4ec38-74e4-4d95-9adf-cc3fa5a63726" providerId="AD" clId="Web-{FB4DD935-DEEB-09A8-7C1D-128E3E848873}" dt="2023-04-17T09:39:57.499" v="293"/>
          <ac:cxnSpMkLst>
            <pc:docMk/>
            <pc:sldMk cId="4130298515" sldId="314"/>
            <ac:cxnSpMk id="15" creationId="{68B521B9-2C5B-A752-89DA-7BB1D0963F6C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53.502" v="326" actId="1076"/>
          <ac:cxnSpMkLst>
            <pc:docMk/>
            <pc:sldMk cId="4130298515" sldId="314"/>
            <ac:cxnSpMk id="16" creationId="{CE694143-C4DC-8244-E6EE-D77C24039160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50.284" v="325" actId="1076"/>
          <ac:cxnSpMkLst>
            <pc:docMk/>
            <pc:sldMk cId="4130298515" sldId="314"/>
            <ac:cxnSpMk id="17" creationId="{26671390-B168-1D9F-22EC-E34C665502FB}"/>
          </ac:cxnSpMkLst>
        </pc:cxnChg>
        <pc:cxnChg chg="add mod">
          <ac:chgData name="Michaela Matthews (QIB)" userId="S::matthews@nbi.ac.uk::fca4ec38-74e4-4d95-9adf-cc3fa5a63726" providerId="AD" clId="Web-{FB4DD935-DEEB-09A8-7C1D-128E3E848873}" dt="2023-04-17T09:41:45.283" v="324" actId="1076"/>
          <ac:cxnSpMkLst>
            <pc:docMk/>
            <pc:sldMk cId="4130298515" sldId="314"/>
            <ac:cxnSpMk id="19" creationId="{A94108FA-B9B9-EEDB-FD9C-E31833EC25B4}"/>
          </ac:cxnSpMkLst>
        </pc:cxnChg>
        <pc:cxnChg chg="add del mod">
          <ac:chgData name="Michaela Matthews (QIB)" userId="S::matthews@nbi.ac.uk::fca4ec38-74e4-4d95-9adf-cc3fa5a63726" providerId="AD" clId="Web-{FB4DD935-DEEB-09A8-7C1D-128E3E848873}" dt="2023-04-17T09:42:53.473" v="337"/>
          <ac:cxnSpMkLst>
            <pc:docMk/>
            <pc:sldMk cId="4130298515" sldId="314"/>
            <ac:cxnSpMk id="23" creationId="{6B5A9CD5-3BB1-E13F-8A44-DB8938667972}"/>
          </ac:cxnSpMkLst>
        </pc:cxnChg>
      </pc:sldChg>
      <pc:sldChg chg="modSp del">
        <pc:chgData name="Michaela Matthews (QIB)" userId="S::matthews@nbi.ac.uk::fca4ec38-74e4-4d95-9adf-cc3fa5a63726" providerId="AD" clId="Web-{FB4DD935-DEEB-09A8-7C1D-128E3E848873}" dt="2023-04-17T09:17:46.723" v="197"/>
        <pc:sldMkLst>
          <pc:docMk/>
          <pc:sldMk cId="658873479" sldId="316"/>
        </pc:sldMkLst>
        <pc:picChg chg="mod modCrop">
          <ac:chgData name="Michaela Matthews (QIB)" userId="S::matthews@nbi.ac.uk::fca4ec38-74e4-4d95-9adf-cc3fa5a63726" providerId="AD" clId="Web-{FB4DD935-DEEB-09A8-7C1D-128E3E848873}" dt="2023-04-17T09:17:39.145" v="196" actId="1076"/>
          <ac:picMkLst>
            <pc:docMk/>
            <pc:sldMk cId="658873479" sldId="316"/>
            <ac:picMk id="4" creationId="{5B6AA5E3-F16F-1E0D-8268-EA411584ED4B}"/>
          </ac:picMkLst>
        </pc:picChg>
        <pc:picChg chg="mod modCrop">
          <ac:chgData name="Michaela Matthews (QIB)" userId="S::matthews@nbi.ac.uk::fca4ec38-74e4-4d95-9adf-cc3fa5a63726" providerId="AD" clId="Web-{FB4DD935-DEEB-09A8-7C1D-128E3E848873}" dt="2023-04-17T09:17:37.895" v="195" actId="1076"/>
          <ac:picMkLst>
            <pc:docMk/>
            <pc:sldMk cId="658873479" sldId="316"/>
            <ac:picMk id="6" creationId="{CD0CF50A-C982-F844-9B81-E412CAB84244}"/>
          </ac:picMkLst>
        </pc:picChg>
      </pc:sldChg>
      <pc:sldChg chg="addSp delSp modSp add mod modClrScheme chgLayout">
        <pc:chgData name="Michaela Matthews (QIB)" userId="S::matthews@nbi.ac.uk::fca4ec38-74e4-4d95-9adf-cc3fa5a63726" providerId="AD" clId="Web-{FB4DD935-DEEB-09A8-7C1D-128E3E848873}" dt="2023-04-17T14:14:00.253" v="448" actId="1076"/>
        <pc:sldMkLst>
          <pc:docMk/>
          <pc:sldMk cId="635889416" sldId="317"/>
        </pc:sldMkLst>
        <pc:spChg chg="add mod">
          <ac:chgData name="Michaela Matthews (QIB)" userId="S::matthews@nbi.ac.uk::fca4ec38-74e4-4d95-9adf-cc3fa5a63726" providerId="AD" clId="Web-{FB4DD935-DEEB-09A8-7C1D-128E3E848873}" dt="2023-04-17T14:14:00.253" v="448" actId="1076"/>
          <ac:spMkLst>
            <pc:docMk/>
            <pc:sldMk cId="635889416" sldId="317"/>
            <ac:spMk id="2" creationId="{99B95CA8-9F20-B1E4-C97B-DF4419BD42CB}"/>
          </ac:spMkLst>
        </pc:spChg>
        <pc:spChg chg="del mod ord">
          <ac:chgData name="Michaela Matthews (QIB)" userId="S::matthews@nbi.ac.uk::fca4ec38-74e4-4d95-9adf-cc3fa5a63726" providerId="AD" clId="Web-{FB4DD935-DEEB-09A8-7C1D-128E3E848873}" dt="2023-04-17T09:11:46.977" v="8"/>
          <ac:spMkLst>
            <pc:docMk/>
            <pc:sldMk cId="635889416" sldId="317"/>
            <ac:spMk id="2" creationId="{B8C3299C-AA70-41A6-A4F7-1D88714C91D0}"/>
          </ac:spMkLst>
        </pc:spChg>
        <pc:spChg chg="del mod ord">
          <ac:chgData name="Michaela Matthews (QIB)" userId="S::matthews@nbi.ac.uk::fca4ec38-74e4-4d95-9adf-cc3fa5a63726" providerId="AD" clId="Web-{FB4DD935-DEEB-09A8-7C1D-128E3E848873}" dt="2023-04-17T09:11:42.540" v="4"/>
          <ac:spMkLst>
            <pc:docMk/>
            <pc:sldMk cId="635889416" sldId="317"/>
            <ac:spMk id="3" creationId="{7FCD507E-8B35-4AB8-BFCF-AC76FB812066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09:18:03.067" v="201" actId="20577"/>
          <ac:spMkLst>
            <pc:docMk/>
            <pc:sldMk cId="635889416" sldId="317"/>
            <ac:spMk id="5" creationId="{4FD3FA8C-0BE1-0F85-1F15-FAD5874C86DC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391" v="161"/>
          <ac:spMkLst>
            <pc:docMk/>
            <pc:sldMk cId="635889416" sldId="317"/>
            <ac:spMk id="6" creationId="{91BF8EBF-4698-47EC-BE18-CF18EEDC580E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423" v="162"/>
          <ac:spMkLst>
            <pc:docMk/>
            <pc:sldMk cId="635889416" sldId="317"/>
            <ac:spMk id="10" creationId="{FF97AD1F-793A-40A9-ADDB-05D3CB7339F8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454" v="163"/>
          <ac:spMkLst>
            <pc:docMk/>
            <pc:sldMk cId="635889416" sldId="317"/>
            <ac:spMk id="11" creationId="{FAE14A7D-87A6-4C07-92D0-0681298D83E2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6:20.252" v="177" actId="1076"/>
          <ac:spMkLst>
            <pc:docMk/>
            <pc:sldMk cId="635889416" sldId="317"/>
            <ac:spMk id="12" creationId="{12275B3D-F94C-41AA-B335-4A4D650C3E91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532" v="165"/>
          <ac:spMkLst>
            <pc:docMk/>
            <pc:sldMk cId="635889416" sldId="317"/>
            <ac:spMk id="15" creationId="{E26BC857-55DE-447C-A5B2-C031C4AB6DD4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563" v="166"/>
          <ac:spMkLst>
            <pc:docMk/>
            <pc:sldMk cId="635889416" sldId="317"/>
            <ac:spMk id="16" creationId="{89306249-302E-45DA-B201-7B6AC2ACCD93}"/>
          </ac:spMkLst>
        </pc:spChg>
        <pc:spChg chg="del mod">
          <ac:chgData name="Michaela Matthews (QIB)" userId="S::matthews@nbi.ac.uk::fca4ec38-74e4-4d95-9adf-cc3fa5a63726" providerId="AD" clId="Web-{FB4DD935-DEEB-09A8-7C1D-128E3E848873}" dt="2023-04-17T09:11:45.680" v="6"/>
          <ac:spMkLst>
            <pc:docMk/>
            <pc:sldMk cId="635889416" sldId="317"/>
            <ac:spMk id="21" creationId="{477D13D9-0CC4-43D7-9974-2248EAD630B9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610" v="167"/>
          <ac:spMkLst>
            <pc:docMk/>
            <pc:sldMk cId="635889416" sldId="317"/>
            <ac:spMk id="22" creationId="{CF5E81A5-360D-4666-A85C-2745F295B298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641" v="168"/>
          <ac:spMkLst>
            <pc:docMk/>
            <pc:sldMk cId="635889416" sldId="317"/>
            <ac:spMk id="23" creationId="{6E4E2194-59DB-4116-9009-7A19DA31E073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673" v="169"/>
          <ac:spMkLst>
            <pc:docMk/>
            <pc:sldMk cId="635889416" sldId="317"/>
            <ac:spMk id="24" creationId="{E5B5E314-AC4C-4BD6-B129-440947EB3382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704" v="170"/>
          <ac:spMkLst>
            <pc:docMk/>
            <pc:sldMk cId="635889416" sldId="317"/>
            <ac:spMk id="25" creationId="{B2053528-E141-4278-8126-6BFDC2388E94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751" v="171"/>
          <ac:spMkLst>
            <pc:docMk/>
            <pc:sldMk cId="635889416" sldId="317"/>
            <ac:spMk id="27" creationId="{836BC6EC-19FD-43B6-B53C-43E1015F9C32}"/>
          </ac:spMkLst>
        </pc:spChg>
        <pc:spChg chg="mod topLvl">
          <ac:chgData name="Michaela Matthews (QIB)" userId="S::matthews@nbi.ac.uk::fca4ec38-74e4-4d95-9adf-cc3fa5a63726" providerId="AD" clId="Web-{FB4DD935-DEEB-09A8-7C1D-128E3E848873}" dt="2023-04-17T09:15:56.782" v="172"/>
          <ac:spMkLst>
            <pc:docMk/>
            <pc:sldMk cId="635889416" sldId="317"/>
            <ac:spMk id="28" creationId="{3C54E071-FE97-47DA-9B3C-72BB1BEDA131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09:11:59.790" v="13"/>
          <ac:spMkLst>
            <pc:docMk/>
            <pc:sldMk cId="635889416" sldId="317"/>
            <ac:spMk id="31" creationId="{63D65120-59E1-6EE1-6E4B-C1CBB2066334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09:11:59.806" v="14"/>
          <ac:spMkLst>
            <pc:docMk/>
            <pc:sldMk cId="635889416" sldId="317"/>
            <ac:spMk id="33" creationId="{245719F2-1A8E-77F6-84B2-81B3210CCDE9}"/>
          </ac:spMkLst>
        </pc:spChg>
        <pc:grpChg chg="add">
          <ac:chgData name="Michaela Matthews (QIB)" userId="S::matthews@nbi.ac.uk::fca4ec38-74e4-4d95-9adf-cc3fa5a63726" providerId="AD" clId="Web-{FB4DD935-DEEB-09A8-7C1D-128E3E848873}" dt="2023-04-17T09:11:59.775" v="12"/>
          <ac:grpSpMkLst>
            <pc:docMk/>
            <pc:sldMk cId="635889416" sldId="317"/>
            <ac:grpSpMk id="29" creationId="{19DCC604-33D1-C79F-4FDA-E65937818699}"/>
          </ac:grpSpMkLst>
        </pc:grpChg>
        <pc:grpChg chg="add del">
          <ac:chgData name="Michaela Matthews (QIB)" userId="S::matthews@nbi.ac.uk::fca4ec38-74e4-4d95-9adf-cc3fa5a63726" providerId="AD" clId="Web-{FB4DD935-DEEB-09A8-7C1D-128E3E848873}" dt="2023-04-17T09:14:06.904" v="72"/>
          <ac:grpSpMkLst>
            <pc:docMk/>
            <pc:sldMk cId="635889416" sldId="317"/>
            <ac:grpSpMk id="36" creationId="{2F74AFA5-CBFA-2DDF-D234-AAE77E4E6979}"/>
          </ac:grpSpMkLst>
        </pc:grpChg>
        <pc:grpChg chg="add mod">
          <ac:chgData name="Michaela Matthews (QIB)" userId="S::matthews@nbi.ac.uk::fca4ec38-74e4-4d95-9adf-cc3fa5a63726" providerId="AD" clId="Web-{FB4DD935-DEEB-09A8-7C1D-128E3E848873}" dt="2023-04-17T09:16:13.017" v="176" actId="1076"/>
          <ac:grpSpMkLst>
            <pc:docMk/>
            <pc:sldMk cId="635889416" sldId="317"/>
            <ac:grpSpMk id="37" creationId="{4AC49637-F83F-F580-3452-4D87A0195E1B}"/>
          </ac:grpSpMkLst>
        </pc:grpChg>
        <pc:picChg chg="add mod modCrop">
          <ac:chgData name="Michaela Matthews (QIB)" userId="S::matthews@nbi.ac.uk::fca4ec38-74e4-4d95-9adf-cc3fa5a63726" providerId="AD" clId="Web-{FB4DD935-DEEB-09A8-7C1D-128E3E848873}" dt="2023-04-17T09:17:16.285" v="189" actId="1076"/>
          <ac:picMkLst>
            <pc:docMk/>
            <pc:sldMk cId="635889416" sldId="317"/>
            <ac:picMk id="8" creationId="{129F80F8-B422-CDE4-9190-5C07C498407C}"/>
          </ac:picMkLst>
        </pc:picChg>
        <pc:picChg chg="add mod modCrop">
          <ac:chgData name="Michaela Matthews (QIB)" userId="S::matthews@nbi.ac.uk::fca4ec38-74e4-4d95-9adf-cc3fa5a63726" providerId="AD" clId="Web-{FB4DD935-DEEB-09A8-7C1D-128E3E848873}" dt="2023-04-17T09:17:14.644" v="188" actId="1076"/>
          <ac:picMkLst>
            <pc:docMk/>
            <pc:sldMk cId="635889416" sldId="317"/>
            <ac:picMk id="13" creationId="{DE7629E0-1882-21C1-1CEB-B0EEAEF632BA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09:11:59.822" v="15"/>
          <ac:picMkLst>
            <pc:docMk/>
            <pc:sldMk cId="635889416" sldId="317"/>
            <ac:picMk id="35" creationId="{B53F857B-0475-4EBC-D556-77A6D848C572}"/>
          </ac:picMkLst>
        </pc:picChg>
        <pc:cxnChg chg="mod topLvl">
          <ac:chgData name="Michaela Matthews (QIB)" userId="S::matthews@nbi.ac.uk::fca4ec38-74e4-4d95-9adf-cc3fa5a63726" providerId="AD" clId="Web-{FB4DD935-DEEB-09A8-7C1D-128E3E848873}" dt="2023-04-17T09:14:06.904" v="72"/>
          <ac:cxnSpMkLst>
            <pc:docMk/>
            <pc:sldMk cId="635889416" sldId="317"/>
            <ac:cxnSpMk id="18" creationId="{02572C6F-C39A-45A3-9264-3D3DE0E9C0A8}"/>
          </ac:cxnSpMkLst>
        </pc:cxnChg>
        <pc:cxnChg chg="mod topLvl">
          <ac:chgData name="Michaela Matthews (QIB)" userId="S::matthews@nbi.ac.uk::fca4ec38-74e4-4d95-9adf-cc3fa5a63726" providerId="AD" clId="Web-{FB4DD935-DEEB-09A8-7C1D-128E3E848873}" dt="2023-04-17T09:14:06.904" v="72"/>
          <ac:cxnSpMkLst>
            <pc:docMk/>
            <pc:sldMk cId="635889416" sldId="317"/>
            <ac:cxnSpMk id="19" creationId="{ED938C25-B122-4237-8D9A-30FF22C6ECF5}"/>
          </ac:cxnSpMkLst>
        </pc:cxnChg>
        <pc:cxnChg chg="mod topLvl">
          <ac:chgData name="Michaela Matthews (QIB)" userId="S::matthews@nbi.ac.uk::fca4ec38-74e4-4d95-9adf-cc3fa5a63726" providerId="AD" clId="Web-{FB4DD935-DEEB-09A8-7C1D-128E3E848873}" dt="2023-04-17T09:14:06.904" v="72"/>
          <ac:cxnSpMkLst>
            <pc:docMk/>
            <pc:sldMk cId="635889416" sldId="317"/>
            <ac:cxnSpMk id="20" creationId="{327E42D7-22D6-439D-AE15-4BAAB0426C32}"/>
          </ac:cxnSpMkLst>
        </pc:cxnChg>
      </pc:sldChg>
      <pc:sldChg chg="del">
        <pc:chgData name="Michaela Matthews (QIB)" userId="S::matthews@nbi.ac.uk::fca4ec38-74e4-4d95-9adf-cc3fa5a63726" providerId="AD" clId="Web-{FB4DD935-DEEB-09A8-7C1D-128E3E848873}" dt="2023-04-17T09:11:16.508" v="0"/>
        <pc:sldMkLst>
          <pc:docMk/>
          <pc:sldMk cId="1013756581" sldId="317"/>
        </pc:sldMkLst>
      </pc:sldChg>
      <pc:sldChg chg="add del replId">
        <pc:chgData name="Michaela Matthews (QIB)" userId="S::matthews@nbi.ac.uk::fca4ec38-74e4-4d95-9adf-cc3fa5a63726" providerId="AD" clId="Web-{FB4DD935-DEEB-09A8-7C1D-128E3E848873}" dt="2023-04-17T14:37:06.918" v="562"/>
        <pc:sldMkLst>
          <pc:docMk/>
          <pc:sldMk cId="2714474855" sldId="318"/>
        </pc:sldMkLst>
      </pc:sldChg>
      <pc:sldChg chg="addSp delSp modSp add">
        <pc:chgData name="Michaela Matthews (QIB)" userId="S::matthews@nbi.ac.uk::fca4ec38-74e4-4d95-9adf-cc3fa5a63726" providerId="AD" clId="Web-{FB4DD935-DEEB-09A8-7C1D-128E3E848873}" dt="2023-04-17T14:40:01.282" v="672" actId="20577"/>
        <pc:sldMkLst>
          <pc:docMk/>
          <pc:sldMk cId="3378213712" sldId="319"/>
        </pc:sldMkLst>
        <pc:spChg chg="del">
          <ac:chgData name="Michaela Matthews (QIB)" userId="S::matthews@nbi.ac.uk::fca4ec38-74e4-4d95-9adf-cc3fa5a63726" providerId="AD" clId="Web-{FB4DD935-DEEB-09A8-7C1D-128E3E848873}" dt="2023-04-17T14:39:56.329" v="633"/>
          <ac:spMkLst>
            <pc:docMk/>
            <pc:sldMk cId="3378213712" sldId="319"/>
            <ac:spMk id="4" creationId="{83B7492F-F1A0-3461-C32A-D82013C650D8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32"/>
          <ac:spMkLst>
            <pc:docMk/>
            <pc:sldMk cId="3378213712" sldId="319"/>
            <ac:spMk id="5" creationId="{C026E586-9D39-E8ED-0565-757C408777F3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7:48.575" v="581"/>
          <ac:spMkLst>
            <pc:docMk/>
            <pc:sldMk cId="3378213712" sldId="319"/>
            <ac:spMk id="14" creationId="{2C5CF11A-B954-912A-46D9-7AF833BE902A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7:47.607" v="578"/>
          <ac:spMkLst>
            <pc:docMk/>
            <pc:sldMk cId="3378213712" sldId="319"/>
            <ac:spMk id="15" creationId="{5075B264-B2EF-286B-3B07-A3F3C603A24F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7:47.607" v="577"/>
          <ac:spMkLst>
            <pc:docMk/>
            <pc:sldMk cId="3378213712" sldId="319"/>
            <ac:spMk id="17" creationId="{F7F09486-3551-4754-5C8D-B0A627AF9F85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4:37:59.029" v="587" actId="20577"/>
          <ac:spMkLst>
            <pc:docMk/>
            <pc:sldMk cId="3378213712" sldId="319"/>
            <ac:spMk id="18" creationId="{3140F9BD-443C-C1C7-E362-E8EB5C290042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51"/>
          <ac:spMkLst>
            <pc:docMk/>
            <pc:sldMk cId="3378213712" sldId="319"/>
            <ac:spMk id="21" creationId="{3EA8DB30-B4DA-00DD-5574-E48C063E05BB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50"/>
          <ac:spMkLst>
            <pc:docMk/>
            <pc:sldMk cId="3378213712" sldId="319"/>
            <ac:spMk id="23" creationId="{908B1B39-8E27-04D8-DDBB-DABE61875E29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49"/>
          <ac:spMkLst>
            <pc:docMk/>
            <pc:sldMk cId="3378213712" sldId="319"/>
            <ac:spMk id="25" creationId="{DA7812EF-6295-AA6A-F300-1DCB128C42DE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876" v="652"/>
          <ac:spMkLst>
            <pc:docMk/>
            <pc:sldMk cId="3378213712" sldId="319"/>
            <ac:spMk id="26" creationId="{07B776F6-FD22-4687-F454-0B05B04D55EA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48"/>
          <ac:spMkLst>
            <pc:docMk/>
            <pc:sldMk cId="3378213712" sldId="319"/>
            <ac:spMk id="27" creationId="{606B0D7B-D911-A3A5-BE06-0207393FA1CE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47"/>
          <ac:spMkLst>
            <pc:docMk/>
            <pc:sldMk cId="3378213712" sldId="319"/>
            <ac:spMk id="29" creationId="{95560280-E348-AEC8-B244-D7A2E1049F3A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876" v="653"/>
          <ac:spMkLst>
            <pc:docMk/>
            <pc:sldMk cId="3378213712" sldId="319"/>
            <ac:spMk id="30" creationId="{F59D3EF7-6B5A-A548-9644-399D1E2ADDB1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45" v="646"/>
          <ac:spMkLst>
            <pc:docMk/>
            <pc:sldMk cId="3378213712" sldId="319"/>
            <ac:spMk id="31" creationId="{FB2FE4D9-CB2E-7331-2BFE-5E7D9B52FAF2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45"/>
          <ac:spMkLst>
            <pc:docMk/>
            <pc:sldMk cId="3378213712" sldId="319"/>
            <ac:spMk id="33" creationId="{1974500D-9F6D-C92F-4363-0674049F9293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891" v="654"/>
          <ac:spMkLst>
            <pc:docMk/>
            <pc:sldMk cId="3378213712" sldId="319"/>
            <ac:spMk id="34" creationId="{21BC5F8F-01C7-7BE4-6DFD-F88CD32A0D01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44"/>
          <ac:spMkLst>
            <pc:docMk/>
            <pc:sldMk cId="3378213712" sldId="319"/>
            <ac:spMk id="35" creationId="{E1751AA6-D07D-69A9-61DD-E7BFD9CD73BD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43"/>
          <ac:spMkLst>
            <pc:docMk/>
            <pc:sldMk cId="3378213712" sldId="319"/>
            <ac:spMk id="37" creationId="{F38F8DED-435A-E0A7-5800-DBBD1D1FF58F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891" v="655"/>
          <ac:spMkLst>
            <pc:docMk/>
            <pc:sldMk cId="3378213712" sldId="319"/>
            <ac:spMk id="38" creationId="{1C85C5D4-F911-68AF-120B-C41E8C312D90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42"/>
          <ac:spMkLst>
            <pc:docMk/>
            <pc:sldMk cId="3378213712" sldId="319"/>
            <ac:spMk id="39" creationId="{A748FFD7-A2F3-5EEC-DD78-F5A236CE194A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891" v="656"/>
          <ac:spMkLst>
            <pc:docMk/>
            <pc:sldMk cId="3378213712" sldId="319"/>
            <ac:spMk id="42" creationId="{8327A4F5-FA0F-565B-18A7-C462B0BB4988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11.546" v="596"/>
          <ac:spMkLst>
            <pc:docMk/>
            <pc:sldMk cId="3378213712" sldId="319"/>
            <ac:spMk id="43" creationId="{677EF2AB-6F51-F7D3-2758-59141B3F27AA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12.562" v="597"/>
          <ac:spMkLst>
            <pc:docMk/>
            <pc:sldMk cId="3378213712" sldId="319"/>
            <ac:spMk id="45" creationId="{6D2A7CE2-3138-47F4-FF20-7E4BE621894E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907" v="657"/>
          <ac:spMkLst>
            <pc:docMk/>
            <pc:sldMk cId="3378213712" sldId="319"/>
            <ac:spMk id="46" creationId="{FF56754F-E4E2-39CE-9152-6671A4B6F10A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15.390" v="599"/>
          <ac:spMkLst>
            <pc:docMk/>
            <pc:sldMk cId="3378213712" sldId="319"/>
            <ac:spMk id="47" creationId="{89700A33-BC75-D48A-FCD9-6981F0A84768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16.656" v="600"/>
          <ac:spMkLst>
            <pc:docMk/>
            <pc:sldMk cId="3378213712" sldId="319"/>
            <ac:spMk id="49" creationId="{AA021FC6-E20A-C2B3-7395-D6E7B5781EF1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907" v="658"/>
          <ac:spMkLst>
            <pc:docMk/>
            <pc:sldMk cId="3378213712" sldId="319"/>
            <ac:spMk id="50" creationId="{8821EB85-BD20-A5A0-FFBE-854E77B8A354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923" v="659"/>
          <ac:spMkLst>
            <pc:docMk/>
            <pc:sldMk cId="3378213712" sldId="319"/>
            <ac:spMk id="54" creationId="{A6F7AE38-CE57-774E-EC2E-4B2101FDF074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923" v="660"/>
          <ac:spMkLst>
            <pc:docMk/>
            <pc:sldMk cId="3378213712" sldId="319"/>
            <ac:spMk id="56" creationId="{CB326616-37BC-2579-DFFE-2CEE8C96CE46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6.938" v="661"/>
          <ac:spMkLst>
            <pc:docMk/>
            <pc:sldMk cId="3378213712" sldId="319"/>
            <ac:spMk id="60" creationId="{241C2513-1AEF-81EC-7310-15C97609D482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36"/>
          <ac:spMkLst>
            <pc:docMk/>
            <pc:sldMk cId="3378213712" sldId="319"/>
            <ac:spMk id="61" creationId="{9604DFC9-1351-FC13-C7F9-D4AE5D3BA9DA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56.329" v="635"/>
          <ac:spMkLst>
            <pc:docMk/>
            <pc:sldMk cId="3378213712" sldId="319"/>
            <ac:spMk id="63" creationId="{BF2544D7-2D51-7EFE-9252-36E2FF392F8E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14.406" v="598"/>
          <ac:spMkLst>
            <pc:docMk/>
            <pc:sldMk cId="3378213712" sldId="319"/>
            <ac:spMk id="65" creationId="{CA421903-3C2D-3D13-272F-A91D45E83D56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7.032" v="667"/>
          <ac:spMkLst>
            <pc:docMk/>
            <pc:sldMk cId="3378213712" sldId="319"/>
            <ac:spMk id="75" creationId="{F03D1479-102A-E4C1-9318-76FA7342B097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7.032" v="668"/>
          <ac:spMkLst>
            <pc:docMk/>
            <pc:sldMk cId="3378213712" sldId="319"/>
            <ac:spMk id="77" creationId="{AAEF788C-C22B-A919-065A-BF2AE9FADB6A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9:57.063" v="670"/>
          <ac:spMkLst>
            <pc:docMk/>
            <pc:sldMk cId="3378213712" sldId="319"/>
            <ac:spMk id="81" creationId="{4AE13ED0-7B98-044B-8E84-1AD30FFF0DD4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4:40:01.282" v="672" actId="20577"/>
          <ac:spMkLst>
            <pc:docMk/>
            <pc:sldMk cId="3378213712" sldId="319"/>
            <ac:spMk id="83" creationId="{49DA1F92-8C10-5039-7C89-F4059633CF6A}"/>
          </ac:spMkLst>
        </pc:spChg>
        <pc:grpChg chg="del">
          <ac:chgData name="Michaela Matthews (QIB)" userId="S::matthews@nbi.ac.uk::fca4ec38-74e4-4d95-9adf-cc3fa5a63726" providerId="AD" clId="Web-{FB4DD935-DEEB-09A8-7C1D-128E3E848873}" dt="2023-04-17T14:37:47.607" v="579"/>
          <ac:grpSpMkLst>
            <pc:docMk/>
            <pc:sldMk cId="3378213712" sldId="319"/>
            <ac:grpSpMk id="9" creationId="{531079A9-30B3-85C3-909D-77D4FBB1D573}"/>
          </ac:grpSpMkLst>
        </pc:grpChg>
        <pc:grpChg chg="add">
          <ac:chgData name="Michaela Matthews (QIB)" userId="S::matthews@nbi.ac.uk::fca4ec38-74e4-4d95-9adf-cc3fa5a63726" providerId="AD" clId="Web-{FB4DD935-DEEB-09A8-7C1D-128E3E848873}" dt="2023-04-17T14:37:48.560" v="580"/>
          <ac:grpSpMkLst>
            <pc:docMk/>
            <pc:sldMk cId="3378213712" sldId="319"/>
            <ac:grpSpMk id="12" creationId="{FB02882C-E6A1-F30E-B46C-EAC022540024}"/>
          </ac:grpSpMkLst>
        </pc:grpChg>
        <pc:graphicFrameChg chg="del">
          <ac:chgData name="Michaela Matthews (QIB)" userId="S::matthews@nbi.ac.uk::fca4ec38-74e4-4d95-9adf-cc3fa5a63726" providerId="AD" clId="Web-{FB4DD935-DEEB-09A8-7C1D-128E3E848873}" dt="2023-04-17T14:39:56.329" v="638"/>
          <ac:graphicFrameMkLst>
            <pc:docMk/>
            <pc:sldMk cId="3378213712" sldId="319"/>
            <ac:graphicFrameMk id="57" creationId="{0D087382-97C0-F714-8DB7-DB9EEB1075ED}"/>
          </ac:graphicFrameMkLst>
        </pc:graphicFrameChg>
        <pc:graphicFrameChg chg="del">
          <ac:chgData name="Michaela Matthews (QIB)" userId="S::matthews@nbi.ac.uk::fca4ec38-74e4-4d95-9adf-cc3fa5a63726" providerId="AD" clId="Web-{FB4DD935-DEEB-09A8-7C1D-128E3E848873}" dt="2023-04-17T14:39:56.329" v="637"/>
          <ac:graphicFrameMkLst>
            <pc:docMk/>
            <pc:sldMk cId="3378213712" sldId="319"/>
            <ac:graphicFrameMk id="59" creationId="{189E0E92-321C-0136-4424-28B9A47AC6BA}"/>
          </ac:graphicFrameMkLst>
        </pc:graphicFrameChg>
        <pc:graphicFrameChg chg="add">
          <ac:chgData name="Michaela Matthews (QIB)" userId="S::matthews@nbi.ac.uk::fca4ec38-74e4-4d95-9adf-cc3fa5a63726" providerId="AD" clId="Web-{FB4DD935-DEEB-09A8-7C1D-128E3E848873}" dt="2023-04-17T14:39:56.985" v="665"/>
          <ac:graphicFrameMkLst>
            <pc:docMk/>
            <pc:sldMk cId="3378213712" sldId="319"/>
            <ac:graphicFrameMk id="71" creationId="{F517D3A2-FF31-ABD0-B019-4CAF5E5916FC}"/>
          </ac:graphicFrameMkLst>
        </pc:graphicFrameChg>
        <pc:graphicFrameChg chg="add">
          <ac:chgData name="Michaela Matthews (QIB)" userId="S::matthews@nbi.ac.uk::fca4ec38-74e4-4d95-9adf-cc3fa5a63726" providerId="AD" clId="Web-{FB4DD935-DEEB-09A8-7C1D-128E3E848873}" dt="2023-04-17T14:39:57.016" v="666"/>
          <ac:graphicFrameMkLst>
            <pc:docMk/>
            <pc:sldMk cId="3378213712" sldId="319"/>
            <ac:graphicFrameMk id="73" creationId="{0DB1ACB7-3EE7-3233-6B10-13CFE89D2D8C}"/>
          </ac:graphicFrameMkLst>
        </pc:graphicFrameChg>
        <pc:picChg chg="del">
          <ac:chgData name="Michaela Matthews (QIB)" userId="S::matthews@nbi.ac.uk::fca4ec38-74e4-4d95-9adf-cc3fa5a63726" providerId="AD" clId="Web-{FB4DD935-DEEB-09A8-7C1D-128E3E848873}" dt="2023-04-17T14:39:56.329" v="634"/>
          <ac:picMkLst>
            <pc:docMk/>
            <pc:sldMk cId="3378213712" sldId="319"/>
            <ac:picMk id="2" creationId="{9446056F-A65F-1C81-DADB-0FDF32069E8A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6:53.777" v="559"/>
          <ac:picMkLst>
            <pc:docMk/>
            <pc:sldMk cId="3378213712" sldId="319"/>
            <ac:picMk id="11" creationId="{0714F8D2-0B30-7EC1-7DAB-3A59E204F501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7:47.607" v="576"/>
          <ac:picMkLst>
            <pc:docMk/>
            <pc:sldMk cId="3378213712" sldId="319"/>
            <ac:picMk id="19" creationId="{61BA96D1-3E19-56AF-26EB-681242688F0D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7:48.607" v="583"/>
          <ac:picMkLst>
            <pc:docMk/>
            <pc:sldMk cId="3378213712" sldId="319"/>
            <ac:picMk id="22" creationId="{74259F78-572E-F36F-B221-C7262A9C82CA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9:56.329" v="641"/>
          <ac:picMkLst>
            <pc:docMk/>
            <pc:sldMk cId="3378213712" sldId="319"/>
            <ac:picMk id="41" creationId="{7DE2719C-7264-6EB2-EB01-56DDFFA7D6FE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9:56.329" v="640"/>
          <ac:picMkLst>
            <pc:docMk/>
            <pc:sldMk cId="3378213712" sldId="319"/>
            <ac:picMk id="51" creationId="{9152379D-D784-F908-F9FD-0472092BADD3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9:56.329" v="639"/>
          <ac:picMkLst>
            <pc:docMk/>
            <pc:sldMk cId="3378213712" sldId="319"/>
            <ac:picMk id="53" creationId="{D02B2DA2-C910-C0D3-8AAB-A2968E47BDE3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9:56.954" v="662"/>
          <ac:picMkLst>
            <pc:docMk/>
            <pc:sldMk cId="3378213712" sldId="319"/>
            <ac:picMk id="64" creationId="{2B15113D-46A7-00A7-4539-F97E3111CBE0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9:56.954" v="663"/>
          <ac:picMkLst>
            <pc:docMk/>
            <pc:sldMk cId="3378213712" sldId="319"/>
            <ac:picMk id="67" creationId="{80DD4014-2688-AB8A-4DFB-A4511C992F0C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9:56.970" v="664"/>
          <ac:picMkLst>
            <pc:docMk/>
            <pc:sldMk cId="3378213712" sldId="319"/>
            <ac:picMk id="69" creationId="{C1F56A5D-6A45-F7EB-52A1-92162300789D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9:57.048" v="669"/>
          <ac:picMkLst>
            <pc:docMk/>
            <pc:sldMk cId="3378213712" sldId="319"/>
            <ac:picMk id="79" creationId="{BD811A32-8357-4E5D-0CF2-B571773610E3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6:54.152" v="560"/>
          <ac:picMkLst>
            <pc:docMk/>
            <pc:sldMk cId="3378213712" sldId="319"/>
            <ac:picMk id="84" creationId="{ABA9F7FE-235F-A1C0-5DCD-73D44484CDF0}"/>
          </ac:picMkLst>
        </pc:picChg>
      </pc:sldChg>
      <pc:sldChg chg="addSp delSp modSp add ord">
        <pc:chgData name="Michaela Matthews (QIB)" userId="S::matthews@nbi.ac.uk::fca4ec38-74e4-4d95-9adf-cc3fa5a63726" providerId="AD" clId="Web-{FB4DD935-DEEB-09A8-7C1D-128E3E848873}" dt="2023-04-17T14:39:45.516" v="631" actId="1076"/>
        <pc:sldMkLst>
          <pc:docMk/>
          <pc:sldMk cId="3713283483" sldId="320"/>
        </pc:sldMkLst>
        <pc:spChg chg="mod">
          <ac:chgData name="Michaela Matthews (QIB)" userId="S::matthews@nbi.ac.uk::fca4ec38-74e4-4d95-9adf-cc3fa5a63726" providerId="AD" clId="Web-{FB4DD935-DEEB-09A8-7C1D-128E3E848873}" dt="2023-04-17T14:39:41.657" v="612" actId="1076"/>
          <ac:spMkLst>
            <pc:docMk/>
            <pc:sldMk cId="3713283483" sldId="320"/>
            <ac:spMk id="5" creationId="{E528DF6E-CD1C-CED9-02C7-45F9FD0F09D0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672" v="613" actId="1076"/>
          <ac:spMkLst>
            <pc:docMk/>
            <pc:sldMk cId="3713283483" sldId="320"/>
            <ac:spMk id="10" creationId="{9DA14A9F-157A-BDA3-44B8-2457FCEEE4FB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672" v="614" actId="1076"/>
          <ac:spMkLst>
            <pc:docMk/>
            <pc:sldMk cId="3713283483" sldId="320"/>
            <ac:spMk id="13" creationId="{56C62AE8-F7A7-56A1-89CE-274314576AC3}"/>
          </ac:spMkLst>
        </pc:spChg>
        <pc:spChg chg="add">
          <ac:chgData name="Michaela Matthews (QIB)" userId="S::matthews@nbi.ac.uk::fca4ec38-74e4-4d95-9adf-cc3fa5a63726" providerId="AD" clId="Web-{FB4DD935-DEEB-09A8-7C1D-128E3E848873}" dt="2023-04-17T14:37:36.122" v="573"/>
          <ac:spMkLst>
            <pc:docMk/>
            <pc:sldMk cId="3713283483" sldId="320"/>
            <ac:spMk id="14" creationId="{E96C16DE-57DD-DA2A-4E06-998B2C9EBC38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7:34.106" v="569"/>
          <ac:spMkLst>
            <pc:docMk/>
            <pc:sldMk cId="3713283483" sldId="320"/>
            <ac:spMk id="15" creationId="{5075B264-B2EF-286B-3B07-A3F3C603A24F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688" v="615" actId="1076"/>
          <ac:spMkLst>
            <pc:docMk/>
            <pc:sldMk cId="3713283483" sldId="320"/>
            <ac:spMk id="16" creationId="{57666F20-1E6A-D6E0-949D-428CAD94C00D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7:34.106" v="568"/>
          <ac:spMkLst>
            <pc:docMk/>
            <pc:sldMk cId="3713283483" sldId="320"/>
            <ac:spMk id="17" creationId="{F7F09486-3551-4754-5C8D-B0A627AF9F85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04" v="616" actId="1076"/>
          <ac:spMkLst>
            <pc:docMk/>
            <pc:sldMk cId="3713283483" sldId="320"/>
            <ac:spMk id="20" creationId="{79306F8D-9139-2DDA-948E-9480C1EC5851}"/>
          </ac:spMkLst>
        </pc:spChg>
        <pc:spChg chg="add mod">
          <ac:chgData name="Michaela Matthews (QIB)" userId="S::matthews@nbi.ac.uk::fca4ec38-74e4-4d95-9adf-cc3fa5a63726" providerId="AD" clId="Web-{FB4DD935-DEEB-09A8-7C1D-128E3E848873}" dt="2023-04-17T14:38:07.107" v="594" actId="20577"/>
          <ac:spMkLst>
            <pc:docMk/>
            <pc:sldMk cId="3713283483" sldId="320"/>
            <ac:spMk id="21" creationId="{1671288A-D5CF-5D10-DA21-94BAC14A418F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19" v="617" actId="1076"/>
          <ac:spMkLst>
            <pc:docMk/>
            <pc:sldMk cId="3713283483" sldId="320"/>
            <ac:spMk id="24" creationId="{012D713E-99BB-42B1-2403-CA5DA4DFC668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19" v="618" actId="1076"/>
          <ac:spMkLst>
            <pc:docMk/>
            <pc:sldMk cId="3713283483" sldId="320"/>
            <ac:spMk id="28" creationId="{CC8396B6-3D05-B66E-29E6-4B3AE50E6FA4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35" v="619" actId="1076"/>
          <ac:spMkLst>
            <pc:docMk/>
            <pc:sldMk cId="3713283483" sldId="320"/>
            <ac:spMk id="32" creationId="{F42CF075-FDE6-7EC1-4E12-66F79AFB9128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50" v="620" actId="1076"/>
          <ac:spMkLst>
            <pc:docMk/>
            <pc:sldMk cId="3713283483" sldId="320"/>
            <ac:spMk id="36" creationId="{AF22C65B-8A2B-0D51-EF4B-DECCA3C03A11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750" v="621" actId="1076"/>
          <ac:spMkLst>
            <pc:docMk/>
            <pc:sldMk cId="3713283483" sldId="320"/>
            <ac:spMk id="40" creationId="{550F530B-E330-3B47-30BD-95BC59977635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829" v="627" actId="1076"/>
          <ac:spMkLst>
            <pc:docMk/>
            <pc:sldMk cId="3713283483" sldId="320"/>
            <ac:spMk id="72" creationId="{C2231F66-BE31-7F75-6E2F-F264FA1DC11C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844" v="628" actId="1076"/>
          <ac:spMkLst>
            <pc:docMk/>
            <pc:sldMk cId="3713283483" sldId="320"/>
            <ac:spMk id="74" creationId="{F5D7A1D2-EE98-9448-FCAF-2D0F86E00627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1.860" v="630" actId="1076"/>
          <ac:spMkLst>
            <pc:docMk/>
            <pc:sldMk cId="3713283483" sldId="320"/>
            <ac:spMk id="87" creationId="{8B0B0B41-1EEE-E057-5302-2F9EA4DAC5A6}"/>
          </ac:spMkLst>
        </pc:spChg>
        <pc:spChg chg="mod">
          <ac:chgData name="Michaela Matthews (QIB)" userId="S::matthews@nbi.ac.uk::fca4ec38-74e4-4d95-9adf-cc3fa5a63726" providerId="AD" clId="Web-{FB4DD935-DEEB-09A8-7C1D-128E3E848873}" dt="2023-04-17T14:39:45.516" v="631" actId="1076"/>
          <ac:spMkLst>
            <pc:docMk/>
            <pc:sldMk cId="3713283483" sldId="320"/>
            <ac:spMk id="89" creationId="{4D8DB951-8B95-4DDD-C16C-89338EDEF793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4.047" v="601"/>
          <ac:spMkLst>
            <pc:docMk/>
            <pc:sldMk cId="3713283483" sldId="320"/>
            <ac:spMk id="91" creationId="{2C4844F4-8EE4-363A-F95F-00BA0328A852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34.016" v="611"/>
          <ac:spMkLst>
            <pc:docMk/>
            <pc:sldMk cId="3713283483" sldId="320"/>
            <ac:spMk id="93" creationId="{CA1EA6D5-D0EE-2AA1-5E43-E0A3523241F8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7" v="604"/>
          <ac:spMkLst>
            <pc:docMk/>
            <pc:sldMk cId="3713283483" sldId="320"/>
            <ac:spMk id="95" creationId="{18EBACF7-D2F4-CEF9-B1DD-2676F9F2A20C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30.016" v="607"/>
          <ac:spMkLst>
            <pc:docMk/>
            <pc:sldMk cId="3713283483" sldId="320"/>
            <ac:spMk id="97" creationId="{432437BD-97E7-42D2-7056-75F616C03874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32.329" v="609"/>
          <ac:spMkLst>
            <pc:docMk/>
            <pc:sldMk cId="3713283483" sldId="320"/>
            <ac:spMk id="99" creationId="{09F85FB6-3B75-FF7A-AECE-98E812029A29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5.484" v="602"/>
          <ac:spMkLst>
            <pc:docMk/>
            <pc:sldMk cId="3713283483" sldId="320"/>
            <ac:spMk id="101" creationId="{91CAC4A6-F8C4-720D-F15A-BDA35446E297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30.953" v="608"/>
          <ac:spMkLst>
            <pc:docMk/>
            <pc:sldMk cId="3713283483" sldId="320"/>
            <ac:spMk id="103" creationId="{BFD1B9E7-800C-0E38-A429-CFC1B76B58D2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6.359" v="603"/>
          <ac:spMkLst>
            <pc:docMk/>
            <pc:sldMk cId="3713283483" sldId="320"/>
            <ac:spMk id="105" creationId="{6CBA1A1A-1FD0-6DE2-BF90-7961639035BC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8.328" v="605"/>
          <ac:spMkLst>
            <pc:docMk/>
            <pc:sldMk cId="3713283483" sldId="320"/>
            <ac:spMk id="107" creationId="{5471FB54-3DA5-406A-0B3A-D88088F9E7F3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33.031" v="610"/>
          <ac:spMkLst>
            <pc:docMk/>
            <pc:sldMk cId="3713283483" sldId="320"/>
            <ac:spMk id="109" creationId="{9870326E-B772-B138-5410-E90145DF4593}"/>
          </ac:spMkLst>
        </pc:spChg>
        <pc:spChg chg="del">
          <ac:chgData name="Michaela Matthews (QIB)" userId="S::matthews@nbi.ac.uk::fca4ec38-74e4-4d95-9adf-cc3fa5a63726" providerId="AD" clId="Web-{FB4DD935-DEEB-09A8-7C1D-128E3E848873}" dt="2023-04-17T14:39:29.188" v="606"/>
          <ac:spMkLst>
            <pc:docMk/>
            <pc:sldMk cId="3713283483" sldId="320"/>
            <ac:spMk id="111" creationId="{1F377A61-0AD3-13F9-ADD3-23FF1A46FE63}"/>
          </ac:spMkLst>
        </pc:spChg>
        <pc:grpChg chg="add">
          <ac:chgData name="Michaela Matthews (QIB)" userId="S::matthews@nbi.ac.uk::fca4ec38-74e4-4d95-9adf-cc3fa5a63726" providerId="AD" clId="Web-{FB4DD935-DEEB-09A8-7C1D-128E3E848873}" dt="2023-04-17T14:37:36.106" v="572"/>
          <ac:grpSpMkLst>
            <pc:docMk/>
            <pc:sldMk cId="3713283483" sldId="320"/>
            <ac:grpSpMk id="6" creationId="{6396C392-D048-B192-CF47-77FBAA47A3D9}"/>
          </ac:grpSpMkLst>
        </pc:grpChg>
        <pc:grpChg chg="del">
          <ac:chgData name="Michaela Matthews (QIB)" userId="S::matthews@nbi.ac.uk::fca4ec38-74e4-4d95-9adf-cc3fa5a63726" providerId="AD" clId="Web-{FB4DD935-DEEB-09A8-7C1D-128E3E848873}" dt="2023-04-17T14:37:34.106" v="570"/>
          <ac:grpSpMkLst>
            <pc:docMk/>
            <pc:sldMk cId="3713283483" sldId="320"/>
            <ac:grpSpMk id="9" creationId="{531079A9-30B3-85C3-909D-77D4FBB1D573}"/>
          </ac:grpSpMkLst>
        </pc:grpChg>
        <pc:graphicFrameChg chg="mod">
          <ac:chgData name="Michaela Matthews (QIB)" userId="S::matthews@nbi.ac.uk::fca4ec38-74e4-4d95-9adf-cc3fa5a63726" providerId="AD" clId="Web-{FB4DD935-DEEB-09A8-7C1D-128E3E848873}" dt="2023-04-17T14:39:41.797" v="625" actId="1076"/>
          <ac:graphicFrameMkLst>
            <pc:docMk/>
            <pc:sldMk cId="3713283483" sldId="320"/>
            <ac:graphicFrameMk id="62" creationId="{6A34FA16-999E-C266-9B20-0B85324E1BC2}"/>
          </ac:graphicFrameMkLst>
        </pc:graphicFrameChg>
        <pc:graphicFrameChg chg="mod">
          <ac:chgData name="Michaela Matthews (QIB)" userId="S::matthews@nbi.ac.uk::fca4ec38-74e4-4d95-9adf-cc3fa5a63726" providerId="AD" clId="Web-{FB4DD935-DEEB-09A8-7C1D-128E3E848873}" dt="2023-04-17T14:39:41.813" v="626" actId="1076"/>
          <ac:graphicFrameMkLst>
            <pc:docMk/>
            <pc:sldMk cId="3713283483" sldId="320"/>
            <ac:graphicFrameMk id="65" creationId="{58FDEB57-641B-9D4D-EFAB-A85EEF674B49}"/>
          </ac:graphicFrameMkLst>
        </pc:graphicFrameChg>
        <pc:picChg chg="del">
          <ac:chgData name="Michaela Matthews (QIB)" userId="S::matthews@nbi.ac.uk::fca4ec38-74e4-4d95-9adf-cc3fa5a63726" providerId="AD" clId="Web-{FB4DD935-DEEB-09A8-7C1D-128E3E848873}" dt="2023-04-17T14:37:34.872" v="571"/>
          <ac:picMkLst>
            <pc:docMk/>
            <pc:sldMk cId="3713283483" sldId="320"/>
            <ac:picMk id="11" creationId="{0714F8D2-0B30-7EC1-7DAB-3A59E204F501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7:34.106" v="567"/>
          <ac:picMkLst>
            <pc:docMk/>
            <pc:sldMk cId="3713283483" sldId="320"/>
            <ac:picMk id="19" creationId="{61BA96D1-3E19-56AF-26EB-681242688F0D}"/>
          </ac:picMkLst>
        </pc:picChg>
        <pc:picChg chg="add">
          <ac:chgData name="Michaela Matthews (QIB)" userId="S::matthews@nbi.ac.uk::fca4ec38-74e4-4d95-9adf-cc3fa5a63726" providerId="AD" clId="Web-{FB4DD935-DEEB-09A8-7C1D-128E3E848873}" dt="2023-04-17T14:37:36.169" v="575"/>
          <ac:picMkLst>
            <pc:docMk/>
            <pc:sldMk cId="3713283483" sldId="320"/>
            <ac:picMk id="23" creationId="{BC2E0FA6-C33F-5310-3B2A-5D152A348A56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14:39:41.766" v="622" actId="1076"/>
          <ac:picMkLst>
            <pc:docMk/>
            <pc:sldMk cId="3713283483" sldId="320"/>
            <ac:picMk id="43" creationId="{2CEC104F-88A0-C6FF-4521-561A3A42F7D8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14:39:41.782" v="623" actId="1076"/>
          <ac:picMkLst>
            <pc:docMk/>
            <pc:sldMk cId="3713283483" sldId="320"/>
            <ac:picMk id="55" creationId="{06DBCDEC-7181-95C8-01A9-D81C5C6209A2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14:39:41.797" v="624" actId="1076"/>
          <ac:picMkLst>
            <pc:docMk/>
            <pc:sldMk cId="3713283483" sldId="320"/>
            <ac:picMk id="58" creationId="{AF66D6C9-8447-F91E-58D7-2E2CD49E5C1D}"/>
          </ac:picMkLst>
        </pc:picChg>
        <pc:picChg chg="del">
          <ac:chgData name="Michaela Matthews (QIB)" userId="S::matthews@nbi.ac.uk::fca4ec38-74e4-4d95-9adf-cc3fa5a63726" providerId="AD" clId="Web-{FB4DD935-DEEB-09A8-7C1D-128E3E848873}" dt="2023-04-17T14:37:34.091" v="566"/>
          <ac:picMkLst>
            <pc:docMk/>
            <pc:sldMk cId="3713283483" sldId="320"/>
            <ac:picMk id="84" creationId="{ABA9F7FE-235F-A1C0-5DCD-73D44484CDF0}"/>
          </ac:picMkLst>
        </pc:picChg>
        <pc:picChg chg="mod">
          <ac:chgData name="Michaela Matthews (QIB)" userId="S::matthews@nbi.ac.uk::fca4ec38-74e4-4d95-9adf-cc3fa5a63726" providerId="AD" clId="Web-{FB4DD935-DEEB-09A8-7C1D-128E3E848873}" dt="2023-04-17T14:39:41.860" v="629" actId="1076"/>
          <ac:picMkLst>
            <pc:docMk/>
            <pc:sldMk cId="3713283483" sldId="320"/>
            <ac:picMk id="85" creationId="{361B5573-86E2-042D-7A42-5A270D5DFD0B}"/>
          </ac:picMkLst>
        </pc:picChg>
      </pc:sldChg>
      <pc:sldChg chg="add del replId">
        <pc:chgData name="Michaela Matthews (QIB)" userId="S::matthews@nbi.ac.uk::fca4ec38-74e4-4d95-9adf-cc3fa5a63726" providerId="AD" clId="Web-{FB4DD935-DEEB-09A8-7C1D-128E3E848873}" dt="2023-04-17T14:42:16.942" v="673"/>
        <pc:sldMkLst>
          <pc:docMk/>
          <pc:sldMk cId="753677730" sldId="321"/>
        </pc:sldMkLst>
      </pc:sldChg>
    </pc:docChg>
  </pc:docChgLst>
  <pc:docChgLst>
    <pc:chgData name="Michaela Matthews (QIB)" userId="S::matthews@nbi.ac.uk::fca4ec38-74e4-4d95-9adf-cc3fa5a63726" providerId="AD" clId="Web-{606208D0-3288-EFC4-AA1C-EEABA6F9CC11}"/>
    <pc:docChg chg="addSld delSld modSld sldOrd">
      <pc:chgData name="Michaela Matthews (QIB)" userId="S::matthews@nbi.ac.uk::fca4ec38-74e4-4d95-9adf-cc3fa5a63726" providerId="AD" clId="Web-{606208D0-3288-EFC4-AA1C-EEABA6F9CC11}" dt="2024-10-04T12:45:39.968" v="2178" actId="1076"/>
      <pc:docMkLst>
        <pc:docMk/>
      </pc:docMkLst>
      <pc:sldChg chg="modSp">
        <pc:chgData name="Michaela Matthews (QIB)" userId="S::matthews@nbi.ac.uk::fca4ec38-74e4-4d95-9adf-cc3fa5a63726" providerId="AD" clId="Web-{606208D0-3288-EFC4-AA1C-EEABA6F9CC11}" dt="2024-10-04T09:25:37.388" v="1438" actId="20577"/>
        <pc:sldMkLst>
          <pc:docMk/>
          <pc:sldMk cId="2465326233" sldId="309"/>
        </pc:sldMkLst>
        <pc:spChg chg="mod">
          <ac:chgData name="Michaela Matthews (QIB)" userId="S::matthews@nbi.ac.uk::fca4ec38-74e4-4d95-9adf-cc3fa5a63726" providerId="AD" clId="Web-{606208D0-3288-EFC4-AA1C-EEABA6F9CC11}" dt="2024-10-04T09:25:37.388" v="1438" actId="20577"/>
          <ac:spMkLst>
            <pc:docMk/>
            <pc:sldMk cId="2465326233" sldId="309"/>
            <ac:spMk id="2" creationId="{C7EC30AC-7524-B1F6-4174-FB07064559A2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07:23:40.520" v="314" actId="20577"/>
        <pc:sldMkLst>
          <pc:docMk/>
          <pc:sldMk cId="1873591296" sldId="310"/>
        </pc:sldMkLst>
        <pc:spChg chg="mod">
          <ac:chgData name="Michaela Matthews (QIB)" userId="S::matthews@nbi.ac.uk::fca4ec38-74e4-4d95-9adf-cc3fa5a63726" providerId="AD" clId="Web-{606208D0-3288-EFC4-AA1C-EEABA6F9CC11}" dt="2024-10-04T07:23:40.520" v="314" actId="20577"/>
          <ac:spMkLst>
            <pc:docMk/>
            <pc:sldMk cId="1873591296" sldId="310"/>
            <ac:spMk id="2" creationId="{C7EC30AC-7524-B1F6-4174-FB07064559A2}"/>
          </ac:spMkLst>
        </pc:spChg>
      </pc:sldChg>
      <pc:sldChg chg="modSp del">
        <pc:chgData name="Michaela Matthews (QIB)" userId="S::matthews@nbi.ac.uk::fca4ec38-74e4-4d95-9adf-cc3fa5a63726" providerId="AD" clId="Web-{606208D0-3288-EFC4-AA1C-EEABA6F9CC11}" dt="2024-10-04T09:30:34.002" v="1540"/>
        <pc:sldMkLst>
          <pc:docMk/>
          <pc:sldMk cId="4182606037" sldId="311"/>
        </pc:sldMkLst>
        <pc:spChg chg="mod">
          <ac:chgData name="Michaela Matthews (QIB)" userId="S::matthews@nbi.ac.uk::fca4ec38-74e4-4d95-9adf-cc3fa5a63726" providerId="AD" clId="Web-{606208D0-3288-EFC4-AA1C-EEABA6F9CC11}" dt="2024-10-04T07:24:00.567" v="320" actId="20577"/>
          <ac:spMkLst>
            <pc:docMk/>
            <pc:sldMk cId="4182606037" sldId="311"/>
            <ac:spMk id="2" creationId="{C7EC30AC-7524-B1F6-4174-FB07064559A2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07:23:34.332" v="312" actId="20577"/>
        <pc:sldMkLst>
          <pc:docMk/>
          <pc:sldMk cId="2988677912" sldId="312"/>
        </pc:sldMkLst>
        <pc:spChg chg="mod">
          <ac:chgData name="Michaela Matthews (QIB)" userId="S::matthews@nbi.ac.uk::fca4ec38-74e4-4d95-9adf-cc3fa5a63726" providerId="AD" clId="Web-{606208D0-3288-EFC4-AA1C-EEABA6F9CC11}" dt="2024-10-04T07:23:34.332" v="312" actId="20577"/>
          <ac:spMkLst>
            <pc:docMk/>
            <pc:sldMk cId="2988677912" sldId="312"/>
            <ac:spMk id="2" creationId="{C7EC30AC-7524-B1F6-4174-FB07064559A2}"/>
          </ac:spMkLst>
        </pc:spChg>
      </pc:sldChg>
      <pc:sldChg chg="del">
        <pc:chgData name="Michaela Matthews (QIB)" userId="S::matthews@nbi.ac.uk::fca4ec38-74e4-4d95-9adf-cc3fa5a63726" providerId="AD" clId="Web-{606208D0-3288-EFC4-AA1C-EEABA6F9CC11}" dt="2024-10-04T09:33:17.983" v="1543"/>
        <pc:sldMkLst>
          <pc:docMk/>
          <pc:sldMk cId="1993530485" sldId="313"/>
        </pc:sldMkLst>
      </pc:sldChg>
      <pc:sldChg chg="del">
        <pc:chgData name="Michaela Matthews (QIB)" userId="S::matthews@nbi.ac.uk::fca4ec38-74e4-4d95-9adf-cc3fa5a63726" providerId="AD" clId="Web-{606208D0-3288-EFC4-AA1C-EEABA6F9CC11}" dt="2024-10-04T09:30:36.002" v="1541"/>
        <pc:sldMkLst>
          <pc:docMk/>
          <pc:sldMk cId="1602206020" sldId="314"/>
        </pc:sldMkLst>
      </pc:sldChg>
      <pc:sldChg chg="addSp modSp">
        <pc:chgData name="Michaela Matthews (QIB)" userId="S::matthews@nbi.ac.uk::fca4ec38-74e4-4d95-9adf-cc3fa5a63726" providerId="AD" clId="Web-{606208D0-3288-EFC4-AA1C-EEABA6F9CC11}" dt="2024-10-04T09:02:15.914" v="1190" actId="1076"/>
        <pc:sldMkLst>
          <pc:docMk/>
          <pc:sldMk cId="2108861489" sldId="315"/>
        </pc:sldMkLst>
        <pc:spChg chg="add mod">
          <ac:chgData name="Michaela Matthews (QIB)" userId="S::matthews@nbi.ac.uk::fca4ec38-74e4-4d95-9adf-cc3fa5a63726" providerId="AD" clId="Web-{606208D0-3288-EFC4-AA1C-EEABA6F9CC11}" dt="2024-10-04T09:02:15.914" v="1190" actId="1076"/>
          <ac:spMkLst>
            <pc:docMk/>
            <pc:sldMk cId="2108861489" sldId="315"/>
            <ac:spMk id="2" creationId="{9FB26833-AC23-A264-CD66-6C59CCF1C4C6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12:38:39.687" v="2115" actId="1076"/>
        <pc:sldMkLst>
          <pc:docMk/>
          <pc:sldMk cId="2913149266" sldId="316"/>
        </pc:sldMkLst>
        <pc:spChg chg="mod">
          <ac:chgData name="Michaela Matthews (QIB)" userId="S::matthews@nbi.ac.uk::fca4ec38-74e4-4d95-9adf-cc3fa5a63726" providerId="AD" clId="Web-{606208D0-3288-EFC4-AA1C-EEABA6F9CC11}" dt="2024-10-04T12:38:39.640" v="2107" actId="1076"/>
          <ac:spMkLst>
            <pc:docMk/>
            <pc:sldMk cId="2913149266" sldId="316"/>
            <ac:spMk id="5" creationId="{21BC5F8F-01C7-7BE4-6DFD-F88CD32A0D01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40" v="2108" actId="1076"/>
          <ac:spMkLst>
            <pc:docMk/>
            <pc:sldMk cId="2913149266" sldId="316"/>
            <ac:spMk id="9" creationId="{1C85C5D4-F911-68AF-120B-C41E8C312D90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40" v="2109" actId="1076"/>
          <ac:spMkLst>
            <pc:docMk/>
            <pc:sldMk cId="2913149266" sldId="316"/>
            <ac:spMk id="10" creationId="{8327A4F5-FA0F-565B-18A7-C462B0BB4988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55" v="2110" actId="1076"/>
          <ac:spMkLst>
            <pc:docMk/>
            <pc:sldMk cId="2913149266" sldId="316"/>
            <ac:spMk id="11" creationId="{8821EB85-BD20-A5A0-FFBE-854E77B8A354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55" v="2111" actId="1076"/>
          <ac:spMkLst>
            <pc:docMk/>
            <pc:sldMk cId="2913149266" sldId="316"/>
            <ac:spMk id="12" creationId="{CB326616-37BC-2579-DFFE-2CEE8C96CE46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55" v="2112" actId="1076"/>
          <ac:spMkLst>
            <pc:docMk/>
            <pc:sldMk cId="2913149266" sldId="316"/>
            <ac:spMk id="13" creationId="{241C2513-1AEF-81EC-7310-15C97609D482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71" v="2113" actId="1076"/>
          <ac:spMkLst>
            <pc:docMk/>
            <pc:sldMk cId="2913149266" sldId="316"/>
            <ac:spMk id="22" creationId="{7635FD1E-A93E-C191-DB12-39F962EFE8BF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71" v="2114" actId="1076"/>
          <ac:spMkLst>
            <pc:docMk/>
            <pc:sldMk cId="2913149266" sldId="316"/>
            <ac:spMk id="23" creationId="{2B7120C7-A63D-437E-A388-B4F7BC1BC6E8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39.687" v="2115" actId="1076"/>
          <ac:spMkLst>
            <pc:docMk/>
            <pc:sldMk cId="2913149266" sldId="316"/>
            <ac:spMk id="24" creationId="{E7A9D419-7220-FE5E-BF14-5B33145677F0}"/>
          </ac:spMkLst>
        </pc:spChg>
      </pc:sldChg>
      <pc:sldChg chg="addSp delSp modSp">
        <pc:chgData name="Michaela Matthews (QIB)" userId="S::matthews@nbi.ac.uk::fca4ec38-74e4-4d95-9adf-cc3fa5a63726" providerId="AD" clId="Web-{606208D0-3288-EFC4-AA1C-EEABA6F9CC11}" dt="2024-10-04T12:36:13.603" v="2080" actId="1076"/>
        <pc:sldMkLst>
          <pc:docMk/>
          <pc:sldMk cId="182568999" sldId="317"/>
        </pc:sldMkLst>
        <pc:spChg chg="del">
          <ac:chgData name="Michaela Matthews (QIB)" userId="S::matthews@nbi.ac.uk::fca4ec38-74e4-4d95-9adf-cc3fa5a63726" providerId="AD" clId="Web-{606208D0-3288-EFC4-AA1C-EEABA6F9CC11}" dt="2024-10-04T07:25:07.006" v="322"/>
          <ac:spMkLst>
            <pc:docMk/>
            <pc:sldMk cId="182568999" sldId="317"/>
            <ac:spMk id="2" creationId="{CFC6CFC7-33B5-F27E-8E55-E437603DCDE5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7:25:07.006" v="321"/>
          <ac:spMkLst>
            <pc:docMk/>
            <pc:sldMk cId="182568999" sldId="317"/>
            <ac:spMk id="5" creationId="{E4F0C19B-EA2F-FBCC-B006-E65B1BCE1BB3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37" v="2043" actId="1076"/>
          <ac:spMkLst>
            <pc:docMk/>
            <pc:sldMk cId="182568999" sldId="317"/>
            <ac:spMk id="9" creationId="{44DDA10D-3961-AED1-9576-2846BF5C6FDE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53" v="2044" actId="1076"/>
          <ac:spMkLst>
            <pc:docMk/>
            <pc:sldMk cId="182568999" sldId="317"/>
            <ac:spMk id="10" creationId="{F953264B-DF4B-13E4-958D-0AE2276F70CB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53" v="2045" actId="1076"/>
          <ac:spMkLst>
            <pc:docMk/>
            <pc:sldMk cId="182568999" sldId="317"/>
            <ac:spMk id="11" creationId="{01ED7266-F64E-3850-1825-9970A0E60F30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69" v="2046" actId="1076"/>
          <ac:spMkLst>
            <pc:docMk/>
            <pc:sldMk cId="182568999" sldId="317"/>
            <ac:spMk id="12" creationId="{566302DB-4655-CDB2-C77C-C1176E1E3461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69" v="2047" actId="1076"/>
          <ac:spMkLst>
            <pc:docMk/>
            <pc:sldMk cId="182568999" sldId="317"/>
            <ac:spMk id="13" creationId="{568A3B05-53A1-C034-E3F4-83BDBA0D3AAB}"/>
          </ac:spMkLst>
        </pc:spChg>
        <pc:spChg chg="add del mod">
          <ac:chgData name="Michaela Matthews (QIB)" userId="S::matthews@nbi.ac.uk::fca4ec38-74e4-4d95-9adf-cc3fa5a63726" providerId="AD" clId="Web-{606208D0-3288-EFC4-AA1C-EEABA6F9CC11}" dt="2024-10-04T07:28:36.417" v="349"/>
          <ac:spMkLst>
            <pc:docMk/>
            <pc:sldMk cId="182568999" sldId="317"/>
            <ac:spMk id="14" creationId="{96354F24-C9EB-A51A-3ED1-D0D7E72CFB33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84" v="2048" actId="1076"/>
          <ac:spMkLst>
            <pc:docMk/>
            <pc:sldMk cId="182568999" sldId="317"/>
            <ac:spMk id="15" creationId="{FCD73451-9820-C763-E49C-ACA4ADC4D7D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384" v="2049" actId="1076"/>
          <ac:spMkLst>
            <pc:docMk/>
            <pc:sldMk cId="182568999" sldId="317"/>
            <ac:spMk id="16" creationId="{053CCF51-E96C-00E4-34F0-365537687F7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00" v="2050" actId="1076"/>
          <ac:spMkLst>
            <pc:docMk/>
            <pc:sldMk cId="182568999" sldId="317"/>
            <ac:spMk id="17" creationId="{1E323D36-7641-F0B2-3B4F-EC36A2C71889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00" v="2051" actId="1076"/>
          <ac:spMkLst>
            <pc:docMk/>
            <pc:sldMk cId="182568999" sldId="317"/>
            <ac:spMk id="18" creationId="{42759DD5-3D1B-6C82-E75C-E9ADA74EBCFC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00" v="2052" actId="1076"/>
          <ac:spMkLst>
            <pc:docMk/>
            <pc:sldMk cId="182568999" sldId="317"/>
            <ac:spMk id="19" creationId="{82DA7531-9C17-FF8F-5A8E-4B0420E0CED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15" v="2053" actId="1076"/>
          <ac:spMkLst>
            <pc:docMk/>
            <pc:sldMk cId="182568999" sldId="317"/>
            <ac:spMk id="20" creationId="{4B9365A4-5D36-D77F-83A2-0983B8E4DCFA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15" v="2054" actId="1076"/>
          <ac:spMkLst>
            <pc:docMk/>
            <pc:sldMk cId="182568999" sldId="317"/>
            <ac:spMk id="21" creationId="{C51087B5-EA9B-9CA7-226C-9B61A43D11C7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31" v="2055" actId="1076"/>
          <ac:spMkLst>
            <pc:docMk/>
            <pc:sldMk cId="182568999" sldId="317"/>
            <ac:spMk id="22" creationId="{6881A40E-50FF-81D7-B190-74E060811606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31" v="2056" actId="1076"/>
          <ac:spMkLst>
            <pc:docMk/>
            <pc:sldMk cId="182568999" sldId="317"/>
            <ac:spMk id="23" creationId="{A0F4897F-B490-50F3-4959-905BA9E82142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47" v="2057" actId="1076"/>
          <ac:spMkLst>
            <pc:docMk/>
            <pc:sldMk cId="182568999" sldId="317"/>
            <ac:spMk id="24" creationId="{A094970F-79BA-D489-60C1-320EA02168B0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47" v="2058" actId="1076"/>
          <ac:spMkLst>
            <pc:docMk/>
            <pc:sldMk cId="182568999" sldId="317"/>
            <ac:spMk id="25" creationId="{2A9C73E3-5F29-00D6-BFEE-474A6452B8F0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47" v="2059" actId="1076"/>
          <ac:spMkLst>
            <pc:docMk/>
            <pc:sldMk cId="182568999" sldId="317"/>
            <ac:spMk id="26" creationId="{39F3A5F5-3687-FDC7-D7AF-0C4FEF6A82CB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62" v="2060" actId="1076"/>
          <ac:spMkLst>
            <pc:docMk/>
            <pc:sldMk cId="182568999" sldId="317"/>
            <ac:spMk id="27" creationId="{D6A28D67-BC3E-7FF8-162A-83D1DF810FB5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62" v="2061" actId="1076"/>
          <ac:spMkLst>
            <pc:docMk/>
            <pc:sldMk cId="182568999" sldId="317"/>
            <ac:spMk id="28" creationId="{39B5D988-DE0C-7AE1-EA78-F94B47D2B3E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78" v="2062" actId="1076"/>
          <ac:spMkLst>
            <pc:docMk/>
            <pc:sldMk cId="182568999" sldId="317"/>
            <ac:spMk id="29" creationId="{3AAE3330-A733-F486-707B-DD96CB145F1C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78" v="2063" actId="1076"/>
          <ac:spMkLst>
            <pc:docMk/>
            <pc:sldMk cId="182568999" sldId="317"/>
            <ac:spMk id="30" creationId="{23062E8E-1DD2-7FB5-A2C9-07220D762B21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94" v="2064" actId="1076"/>
          <ac:spMkLst>
            <pc:docMk/>
            <pc:sldMk cId="182568999" sldId="317"/>
            <ac:spMk id="31" creationId="{01BD767A-4819-35D2-0194-4CF3FD3DE312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494" v="2065" actId="1076"/>
          <ac:spMkLst>
            <pc:docMk/>
            <pc:sldMk cId="182568999" sldId="317"/>
            <ac:spMk id="32" creationId="{722EF2BA-1F76-5A6A-0695-887382BE793D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09" v="2066" actId="1076"/>
          <ac:spMkLst>
            <pc:docMk/>
            <pc:sldMk cId="182568999" sldId="317"/>
            <ac:spMk id="33" creationId="{23D60204-EB95-6FFE-6CA6-3637F122E9D5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09" v="2067" actId="1076"/>
          <ac:spMkLst>
            <pc:docMk/>
            <pc:sldMk cId="182568999" sldId="317"/>
            <ac:spMk id="34" creationId="{7EA60C15-AB34-5944-2C97-536CD2A97D1D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25" v="2068" actId="1076"/>
          <ac:spMkLst>
            <pc:docMk/>
            <pc:sldMk cId="182568999" sldId="317"/>
            <ac:spMk id="35" creationId="{B66B6D40-6C33-A911-10B3-D218593C2892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25" v="2069" actId="1076"/>
          <ac:spMkLst>
            <pc:docMk/>
            <pc:sldMk cId="182568999" sldId="317"/>
            <ac:spMk id="36" creationId="{08B081F1-26ED-E716-36E0-24CE69C8BFDD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25" v="2070" actId="1076"/>
          <ac:spMkLst>
            <pc:docMk/>
            <pc:sldMk cId="182568999" sldId="317"/>
            <ac:spMk id="37" creationId="{E1C63756-DAE4-53D4-A3C7-DE7F0ED24004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40" v="2071" actId="1076"/>
          <ac:spMkLst>
            <pc:docMk/>
            <pc:sldMk cId="182568999" sldId="317"/>
            <ac:spMk id="38" creationId="{3D102765-3335-036C-5AD1-979008113A1A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40" v="2072" actId="1076"/>
          <ac:spMkLst>
            <pc:docMk/>
            <pc:sldMk cId="182568999" sldId="317"/>
            <ac:spMk id="39" creationId="{7FE41A0A-DECE-4662-3A69-DDCB7F4BC9FD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56" v="2073" actId="1076"/>
          <ac:spMkLst>
            <pc:docMk/>
            <pc:sldMk cId="182568999" sldId="317"/>
            <ac:spMk id="40" creationId="{B7ECDA6D-0285-F0DB-5215-0E863EAAB2A6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56" v="2074" actId="1076"/>
          <ac:spMkLst>
            <pc:docMk/>
            <pc:sldMk cId="182568999" sldId="317"/>
            <ac:spMk id="41" creationId="{18C962E7-4E66-0E0D-EC76-4AF55BD899F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72" v="2075" actId="1076"/>
          <ac:spMkLst>
            <pc:docMk/>
            <pc:sldMk cId="182568999" sldId="317"/>
            <ac:spMk id="42" creationId="{72D372C5-C278-922D-DA50-E43EF9777E4F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72" v="2076" actId="1076"/>
          <ac:spMkLst>
            <pc:docMk/>
            <pc:sldMk cId="182568999" sldId="317"/>
            <ac:spMk id="43" creationId="{39D06411-D8D3-E499-B563-AE0DCBC7E6D2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87" v="2077" actId="1076"/>
          <ac:spMkLst>
            <pc:docMk/>
            <pc:sldMk cId="182568999" sldId="317"/>
            <ac:spMk id="44" creationId="{799DE85B-D5BF-BB52-4C5A-AF97EC4E7BC4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587" v="2078" actId="1076"/>
          <ac:spMkLst>
            <pc:docMk/>
            <pc:sldMk cId="182568999" sldId="317"/>
            <ac:spMk id="45" creationId="{53BEAF53-386A-CB85-0964-AE911F5FB01C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603" v="2079" actId="1076"/>
          <ac:spMkLst>
            <pc:docMk/>
            <pc:sldMk cId="182568999" sldId="317"/>
            <ac:spMk id="46" creationId="{D2D936C4-1FB9-3689-021B-3CB0C54A1B9C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13.603" v="2080" actId="1076"/>
          <ac:spMkLst>
            <pc:docMk/>
            <pc:sldMk cId="182568999" sldId="317"/>
            <ac:spMk id="47" creationId="{AC967D1F-6774-C8AC-CF22-8A3F0CCF270D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6:06.196" v="2042" actId="1076"/>
          <ac:spMkLst>
            <pc:docMk/>
            <pc:sldMk cId="182568999" sldId="317"/>
            <ac:spMk id="48" creationId="{92C8160B-6DB8-C027-3208-8D942FAA6F76}"/>
          </ac:spMkLst>
        </pc:spChg>
        <pc:picChg chg="add del mod">
          <ac:chgData name="Michaela Matthews (QIB)" userId="S::matthews@nbi.ac.uk::fca4ec38-74e4-4d95-9adf-cc3fa5a63726" providerId="AD" clId="Web-{606208D0-3288-EFC4-AA1C-EEABA6F9CC11}" dt="2024-10-04T07:25:45.992" v="329"/>
          <ac:picMkLst>
            <pc:docMk/>
            <pc:sldMk cId="182568999" sldId="317"/>
            <ac:picMk id="8" creationId="{E3FCB877-0167-7489-28DD-7CDA57A24251}"/>
          </ac:picMkLst>
        </pc:picChg>
      </pc:sldChg>
      <pc:sldChg chg="addSp modSp">
        <pc:chgData name="Michaela Matthews (QIB)" userId="S::matthews@nbi.ac.uk::fca4ec38-74e4-4d95-9adf-cc3fa5a63726" providerId="AD" clId="Web-{606208D0-3288-EFC4-AA1C-EEABA6F9CC11}" dt="2024-10-04T07:21:01.485" v="299" actId="1076"/>
        <pc:sldMkLst>
          <pc:docMk/>
          <pc:sldMk cId="1027300578" sldId="318"/>
        </pc:sldMkLst>
        <pc:spChg chg="mod">
          <ac:chgData name="Michaela Matthews (QIB)" userId="S::matthews@nbi.ac.uk::fca4ec38-74e4-4d95-9adf-cc3fa5a63726" providerId="AD" clId="Web-{606208D0-3288-EFC4-AA1C-EEABA6F9CC11}" dt="2024-10-04T07:21:01.485" v="299" actId="1076"/>
          <ac:spMkLst>
            <pc:docMk/>
            <pc:sldMk cId="1027300578" sldId="318"/>
            <ac:spMk id="8" creationId="{55D2F288-F0A7-9D6A-3321-FCD674BF1CA5}"/>
          </ac:spMkLst>
        </pc:spChg>
        <pc:graphicFrameChg chg="add mod modGraphic">
          <ac:chgData name="Michaela Matthews (QIB)" userId="S::matthews@nbi.ac.uk::fca4ec38-74e4-4d95-9adf-cc3fa5a63726" providerId="AD" clId="Web-{606208D0-3288-EFC4-AA1C-EEABA6F9CC11}" dt="2024-10-04T07:20:58.407" v="298" actId="1076"/>
          <ac:graphicFrameMkLst>
            <pc:docMk/>
            <pc:sldMk cId="1027300578" sldId="318"/>
            <ac:graphicFrameMk id="2" creationId="{E9460ACC-1AA6-1CAC-ABBC-C36C33A5990E}"/>
          </ac:graphicFrameMkLst>
        </pc:graphicFrameChg>
        <pc:picChg chg="mod">
          <ac:chgData name="Michaela Matthews (QIB)" userId="S::matthews@nbi.ac.uk::fca4ec38-74e4-4d95-9adf-cc3fa5a63726" providerId="AD" clId="Web-{606208D0-3288-EFC4-AA1C-EEABA6F9CC11}" dt="2024-10-04T07:20:50.860" v="296" actId="1076"/>
          <ac:picMkLst>
            <pc:docMk/>
            <pc:sldMk cId="1027300578" sldId="318"/>
            <ac:picMk id="10" creationId="{FC4B6CEB-AE31-8E78-F5B0-3ACF77D021EF}"/>
          </ac:picMkLst>
        </pc:picChg>
        <pc:picChg chg="mod">
          <ac:chgData name="Michaela Matthews (QIB)" userId="S::matthews@nbi.ac.uk::fca4ec38-74e4-4d95-9adf-cc3fa5a63726" providerId="AD" clId="Web-{606208D0-3288-EFC4-AA1C-EEABA6F9CC11}" dt="2024-10-04T07:20:50.875" v="297" actId="1076"/>
          <ac:picMkLst>
            <pc:docMk/>
            <pc:sldMk cId="1027300578" sldId="318"/>
            <ac:picMk id="11" creationId="{F00A9B0A-1DD7-2ECD-24C0-2FC96CCC56B8}"/>
          </ac:picMkLst>
        </pc:picChg>
      </pc:sldChg>
      <pc:sldChg chg="modSp">
        <pc:chgData name="Michaela Matthews (QIB)" userId="S::matthews@nbi.ac.uk::fca4ec38-74e4-4d95-9adf-cc3fa5a63726" providerId="AD" clId="Web-{606208D0-3288-EFC4-AA1C-EEABA6F9CC11}" dt="2024-10-04T12:40:30.316" v="2121" actId="20577"/>
        <pc:sldMkLst>
          <pc:docMk/>
          <pc:sldMk cId="3212537771" sldId="320"/>
        </pc:sldMkLst>
        <pc:spChg chg="mod">
          <ac:chgData name="Michaela Matthews (QIB)" userId="S::matthews@nbi.ac.uk::fca4ec38-74e4-4d95-9adf-cc3fa5a63726" providerId="AD" clId="Web-{606208D0-3288-EFC4-AA1C-EEABA6F9CC11}" dt="2024-10-04T12:40:30.316" v="2121" actId="20577"/>
          <ac:spMkLst>
            <pc:docMk/>
            <pc:sldMk cId="3212537771" sldId="320"/>
            <ac:spMk id="4" creationId="{7EB595EE-2600-7871-EB47-6DD8EA0E8D98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07:07:45.405" v="25" actId="14100"/>
        <pc:sldMkLst>
          <pc:docMk/>
          <pc:sldMk cId="1966159791" sldId="326"/>
        </pc:sldMkLst>
        <pc:spChg chg="add mod">
          <ac:chgData name="Michaela Matthews (QIB)" userId="S::matthews@nbi.ac.uk::fca4ec38-74e4-4d95-9adf-cc3fa5a63726" providerId="AD" clId="Web-{606208D0-3288-EFC4-AA1C-EEABA6F9CC11}" dt="2024-10-04T07:07:45.405" v="25" actId="14100"/>
          <ac:spMkLst>
            <pc:docMk/>
            <pc:sldMk cId="1966159791" sldId="326"/>
            <ac:spMk id="9" creationId="{525F5D73-EFEB-A7FC-90A6-B58C0C42AE3D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12:43:07.869" v="2167" actId="1076"/>
        <pc:sldMkLst>
          <pc:docMk/>
          <pc:sldMk cId="1774393429" sldId="328"/>
        </pc:sldMkLst>
        <pc:spChg chg="mod">
          <ac:chgData name="Michaela Matthews (QIB)" userId="S::matthews@nbi.ac.uk::fca4ec38-74e4-4d95-9adf-cc3fa5a63726" providerId="AD" clId="Web-{606208D0-3288-EFC4-AA1C-EEABA6F9CC11}" dt="2024-10-04T12:43:07.869" v="2167" actId="1076"/>
          <ac:spMkLst>
            <pc:docMk/>
            <pc:sldMk cId="1774393429" sldId="328"/>
            <ac:spMk id="5" creationId="{B00E3D4F-ED4E-B01E-A7A3-952F08CB7381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43:02.509" v="2166" actId="20577"/>
          <ac:spMkLst>
            <pc:docMk/>
            <pc:sldMk cId="1774393429" sldId="328"/>
            <ac:spMk id="9" creationId="{E61E21B3-BC0F-48C9-6E4C-82FCBA82CB74}"/>
          </ac:spMkLst>
        </pc:spChg>
      </pc:sldChg>
      <pc:sldChg chg="modSp del">
        <pc:chgData name="Michaela Matthews (QIB)" userId="S::matthews@nbi.ac.uk::fca4ec38-74e4-4d95-9adf-cc3fa5a63726" providerId="AD" clId="Web-{606208D0-3288-EFC4-AA1C-EEABA6F9CC11}" dt="2024-10-04T09:32:19.432" v="1542"/>
        <pc:sldMkLst>
          <pc:docMk/>
          <pc:sldMk cId="4016412330" sldId="329"/>
        </pc:sldMkLst>
        <pc:spChg chg="mod">
          <ac:chgData name="Michaela Matthews (QIB)" userId="S::matthews@nbi.ac.uk::fca4ec38-74e4-4d95-9adf-cc3fa5a63726" providerId="AD" clId="Web-{606208D0-3288-EFC4-AA1C-EEABA6F9CC11}" dt="2024-10-04T07:23:51.739" v="318" actId="20577"/>
          <ac:spMkLst>
            <pc:docMk/>
            <pc:sldMk cId="4016412330" sldId="329"/>
            <ac:spMk id="2" creationId="{C7EC30AC-7524-B1F6-4174-FB07064559A2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07:23:44.754" v="316" actId="20577"/>
        <pc:sldMkLst>
          <pc:docMk/>
          <pc:sldMk cId="775781032" sldId="330"/>
        </pc:sldMkLst>
        <pc:spChg chg="mod">
          <ac:chgData name="Michaela Matthews (QIB)" userId="S::matthews@nbi.ac.uk::fca4ec38-74e4-4d95-9adf-cc3fa5a63726" providerId="AD" clId="Web-{606208D0-3288-EFC4-AA1C-EEABA6F9CC11}" dt="2024-10-04T07:23:44.754" v="316" actId="20577"/>
          <ac:spMkLst>
            <pc:docMk/>
            <pc:sldMk cId="775781032" sldId="330"/>
            <ac:spMk id="2" creationId="{C7EC30AC-7524-B1F6-4174-FB07064559A2}"/>
          </ac:spMkLst>
        </pc:spChg>
      </pc:sldChg>
      <pc:sldChg chg="addSp delSp modSp">
        <pc:chgData name="Michaela Matthews (QIB)" userId="S::matthews@nbi.ac.uk::fca4ec38-74e4-4d95-9adf-cc3fa5a63726" providerId="AD" clId="Web-{606208D0-3288-EFC4-AA1C-EEABA6F9CC11}" dt="2024-10-04T12:45:39.968" v="2178" actId="1076"/>
        <pc:sldMkLst>
          <pc:docMk/>
          <pc:sldMk cId="391298832" sldId="331"/>
        </pc:sldMkLst>
        <pc:spChg chg="mod">
          <ac:chgData name="Michaela Matthews (QIB)" userId="S::matthews@nbi.ac.uk::fca4ec38-74e4-4d95-9adf-cc3fa5a63726" providerId="AD" clId="Web-{606208D0-3288-EFC4-AA1C-EEABA6F9CC11}" dt="2024-10-04T12:45:39.968" v="2177" actId="1076"/>
          <ac:spMkLst>
            <pc:docMk/>
            <pc:sldMk cId="391298832" sldId="331"/>
            <ac:spMk id="5" creationId="{B9EEF496-9D0E-3BE1-49C1-DB40C280362C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45:39.968" v="2178" actId="1076"/>
          <ac:spMkLst>
            <pc:docMk/>
            <pc:sldMk cId="391298832" sldId="331"/>
            <ac:spMk id="8" creationId="{92EF21B7-459F-31A0-766A-80A835D6600D}"/>
          </ac:spMkLst>
        </pc:spChg>
        <pc:spChg chg="add del mod">
          <ac:chgData name="Michaela Matthews (QIB)" userId="S::matthews@nbi.ac.uk::fca4ec38-74e4-4d95-9adf-cc3fa5a63726" providerId="AD" clId="Web-{606208D0-3288-EFC4-AA1C-EEABA6F9CC11}" dt="2024-10-04T12:45:35.156" v="2175"/>
          <ac:spMkLst>
            <pc:docMk/>
            <pc:sldMk cId="391298832" sldId="331"/>
            <ac:spMk id="10" creationId="{6B59C1CE-E0D5-CE1F-C73D-C7FD0DD04BF8}"/>
          </ac:spMkLst>
        </pc:spChg>
        <pc:picChg chg="mod">
          <ac:chgData name="Michaela Matthews (QIB)" userId="S::matthews@nbi.ac.uk::fca4ec38-74e4-4d95-9adf-cc3fa5a63726" providerId="AD" clId="Web-{606208D0-3288-EFC4-AA1C-EEABA6F9CC11}" dt="2024-10-04T12:45:39.953" v="2176" actId="1076"/>
          <ac:picMkLst>
            <pc:docMk/>
            <pc:sldMk cId="391298832" sldId="331"/>
            <ac:picMk id="2" creationId="{F6686BD0-C7F2-2B87-CE94-B4E9BD7180D4}"/>
          </ac:picMkLst>
        </pc:picChg>
      </pc:sldChg>
      <pc:sldChg chg="delSp modSp">
        <pc:chgData name="Michaela Matthews (QIB)" userId="S::matthews@nbi.ac.uk::fca4ec38-74e4-4d95-9adf-cc3fa5a63726" providerId="AD" clId="Web-{606208D0-3288-EFC4-AA1C-EEABA6F9CC11}" dt="2024-10-04T09:55:50" v="1743" actId="20577"/>
        <pc:sldMkLst>
          <pc:docMk/>
          <pc:sldMk cId="2295882152" sldId="332"/>
        </pc:sldMkLst>
        <pc:spChg chg="mod">
          <ac:chgData name="Michaela Matthews (QIB)" userId="S::matthews@nbi.ac.uk::fca4ec38-74e4-4d95-9adf-cc3fa5a63726" providerId="AD" clId="Web-{606208D0-3288-EFC4-AA1C-EEABA6F9CC11}" dt="2024-10-04T09:55:50" v="1743" actId="20577"/>
          <ac:spMkLst>
            <pc:docMk/>
            <pc:sldMk cId="2295882152" sldId="332"/>
            <ac:spMk id="2" creationId="{13914F2D-6F8C-052F-5A2C-6862AB1F5C4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9:54:41.276" v="1725"/>
          <ac:spMkLst>
            <pc:docMk/>
            <pc:sldMk cId="2295882152" sldId="332"/>
            <ac:spMk id="5" creationId="{5C77DB0B-AF36-E0D2-98F2-78E746E2DFC9}"/>
          </ac:spMkLst>
        </pc:spChg>
        <pc:spChg chg="del mod">
          <ac:chgData name="Michaela Matthews (QIB)" userId="S::matthews@nbi.ac.uk::fca4ec38-74e4-4d95-9adf-cc3fa5a63726" providerId="AD" clId="Web-{606208D0-3288-EFC4-AA1C-EEABA6F9CC11}" dt="2024-10-04T09:54:43.542" v="1727"/>
          <ac:spMkLst>
            <pc:docMk/>
            <pc:sldMk cId="2295882152" sldId="332"/>
            <ac:spMk id="8" creationId="{57723DF2-9229-83E5-6E34-FCC8B5D322D3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09:57:00.364" v="1756" actId="14100"/>
        <pc:sldMkLst>
          <pc:docMk/>
          <pc:sldMk cId="2605621743" sldId="334"/>
        </pc:sldMkLst>
        <pc:spChg chg="mod">
          <ac:chgData name="Michaela Matthews (QIB)" userId="S::matthews@nbi.ac.uk::fca4ec38-74e4-4d95-9adf-cc3fa5a63726" providerId="AD" clId="Web-{606208D0-3288-EFC4-AA1C-EEABA6F9CC11}" dt="2024-10-04T09:57:00.364" v="1756" actId="14100"/>
          <ac:spMkLst>
            <pc:docMk/>
            <pc:sldMk cId="2605621743" sldId="334"/>
            <ac:spMk id="2" creationId="{3C70EACA-CFCD-086D-6204-B9AD0A480EB5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09:54:27.557" v="1723" actId="1076"/>
        <pc:sldMkLst>
          <pc:docMk/>
          <pc:sldMk cId="3962347467" sldId="335"/>
        </pc:sldMkLst>
        <pc:spChg chg="add mod">
          <ac:chgData name="Michaela Matthews (QIB)" userId="S::matthews@nbi.ac.uk::fca4ec38-74e4-4d95-9adf-cc3fa5a63726" providerId="AD" clId="Web-{606208D0-3288-EFC4-AA1C-EEABA6F9CC11}" dt="2024-10-04T09:54:27.557" v="1723" actId="1076"/>
          <ac:spMkLst>
            <pc:docMk/>
            <pc:sldMk cId="3962347467" sldId="335"/>
            <ac:spMk id="8" creationId="{C9BBE62F-7786-975F-F098-AD2FCCF8598D}"/>
          </ac:spMkLst>
        </pc:spChg>
        <pc:picChg chg="add mod modCrop">
          <ac:chgData name="Michaela Matthews (QIB)" userId="S::matthews@nbi.ac.uk::fca4ec38-74e4-4d95-9adf-cc3fa5a63726" providerId="AD" clId="Web-{606208D0-3288-EFC4-AA1C-EEABA6F9CC11}" dt="2024-10-04T09:52:40.705" v="1691" actId="1076"/>
          <ac:picMkLst>
            <pc:docMk/>
            <pc:sldMk cId="3962347467" sldId="335"/>
            <ac:picMk id="2" creationId="{2BA2CB3E-F183-F45F-2B3E-40B0A9B001D6}"/>
          </ac:picMkLst>
        </pc:picChg>
      </pc:sldChg>
      <pc:sldChg chg="modSp">
        <pc:chgData name="Michaela Matthews (QIB)" userId="S::matthews@nbi.ac.uk::fca4ec38-74e4-4d95-9adf-cc3fa5a63726" providerId="AD" clId="Web-{606208D0-3288-EFC4-AA1C-EEABA6F9CC11}" dt="2024-10-04T12:22:06.680" v="1898" actId="1076"/>
        <pc:sldMkLst>
          <pc:docMk/>
          <pc:sldMk cId="4094411886" sldId="338"/>
        </pc:sldMkLst>
        <pc:spChg chg="mod">
          <ac:chgData name="Michaela Matthews (QIB)" userId="S::matthews@nbi.ac.uk::fca4ec38-74e4-4d95-9adf-cc3fa5a63726" providerId="AD" clId="Web-{606208D0-3288-EFC4-AA1C-EEABA6F9CC11}" dt="2024-10-04T10:07:21.158" v="1897" actId="1076"/>
          <ac:spMkLst>
            <pc:docMk/>
            <pc:sldMk cId="4094411886" sldId="338"/>
            <ac:spMk id="2" creationId="{77B6E352-8019-E11E-5AC0-17EC747005EB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22:06.680" v="1898" actId="1076"/>
          <ac:spMkLst>
            <pc:docMk/>
            <pc:sldMk cId="4094411886" sldId="338"/>
            <ac:spMk id="11" creationId="{D950A50B-8417-C889-5A9B-E2DFEBE1C7A5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12:32:06.359" v="1996" actId="1076"/>
        <pc:sldMkLst>
          <pc:docMk/>
          <pc:sldMk cId="1968846966" sldId="339"/>
        </pc:sldMkLst>
        <pc:spChg chg="mod">
          <ac:chgData name="Michaela Matthews (QIB)" userId="S::matthews@nbi.ac.uk::fca4ec38-74e4-4d95-9adf-cc3fa5a63726" providerId="AD" clId="Web-{606208D0-3288-EFC4-AA1C-EEABA6F9CC11}" dt="2024-10-04T12:28:55.867" v="1944" actId="20577"/>
          <ac:spMkLst>
            <pc:docMk/>
            <pc:sldMk cId="1968846966" sldId="339"/>
            <ac:spMk id="2" creationId="{C0DAFF49-DB05-340B-2E56-77BB5595CB85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06.344" v="1993" actId="1076"/>
          <ac:spMkLst>
            <pc:docMk/>
            <pc:sldMk cId="1968846966" sldId="339"/>
            <ac:spMk id="5" creationId="{66D41345-844C-B821-68DF-6D058125E7B9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06.344" v="1994" actId="1076"/>
          <ac:spMkLst>
            <pc:docMk/>
            <pc:sldMk cId="1968846966" sldId="339"/>
            <ac:spMk id="8" creationId="{3D33C1D0-EF1A-7E4C-543E-E12E581A1EA3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06.359" v="1995" actId="1076"/>
          <ac:spMkLst>
            <pc:docMk/>
            <pc:sldMk cId="1968846966" sldId="339"/>
            <ac:spMk id="9" creationId="{136B4FE5-E829-772A-24EC-A07616D7F312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06.359" v="1996" actId="1076"/>
          <ac:spMkLst>
            <pc:docMk/>
            <pc:sldMk cId="1968846966" sldId="339"/>
            <ac:spMk id="10" creationId="{DBEB8AC7-5CC0-79E0-A58A-87AF2EBB6184}"/>
          </ac:spMkLst>
        </pc:spChg>
        <pc:picChg chg="mod">
          <ac:chgData name="Michaela Matthews (QIB)" userId="S::matthews@nbi.ac.uk::fca4ec38-74e4-4d95-9adf-cc3fa5a63726" providerId="AD" clId="Web-{606208D0-3288-EFC4-AA1C-EEABA6F9CC11}" dt="2024-10-04T12:27:04.160" v="1923" actId="1076"/>
          <ac:picMkLst>
            <pc:docMk/>
            <pc:sldMk cId="1968846966" sldId="339"/>
            <ac:picMk id="13" creationId="{29556644-14DF-5AB7-3994-DF5F6A259EF2}"/>
          </ac:picMkLst>
        </pc:picChg>
        <pc:picChg chg="mod">
          <ac:chgData name="Michaela Matthews (QIB)" userId="S::matthews@nbi.ac.uk::fca4ec38-74e4-4d95-9adf-cc3fa5a63726" providerId="AD" clId="Web-{606208D0-3288-EFC4-AA1C-EEABA6F9CC11}" dt="2024-10-04T12:27:21.051" v="1933" actId="1076"/>
          <ac:picMkLst>
            <pc:docMk/>
            <pc:sldMk cId="1968846966" sldId="339"/>
            <ac:picMk id="14" creationId="{2BC23799-4F44-4C85-BE7C-B31D5150697A}"/>
          </ac:picMkLst>
        </pc:picChg>
        <pc:picChg chg="mod">
          <ac:chgData name="Michaela Matthews (QIB)" userId="S::matthews@nbi.ac.uk::fca4ec38-74e4-4d95-9adf-cc3fa5a63726" providerId="AD" clId="Web-{606208D0-3288-EFC4-AA1C-EEABA6F9CC11}" dt="2024-10-04T12:27:25.614" v="1934" actId="1076"/>
          <ac:picMkLst>
            <pc:docMk/>
            <pc:sldMk cId="1968846966" sldId="339"/>
            <ac:picMk id="15" creationId="{7EEE8DCA-791A-432E-CA74-B63F84F98A65}"/>
          </ac:picMkLst>
        </pc:picChg>
        <pc:picChg chg="mod">
          <ac:chgData name="Michaela Matthews (QIB)" userId="S::matthews@nbi.ac.uk::fca4ec38-74e4-4d95-9adf-cc3fa5a63726" providerId="AD" clId="Web-{606208D0-3288-EFC4-AA1C-EEABA6F9CC11}" dt="2024-10-04T12:27:17.614" v="1930" actId="1076"/>
          <ac:picMkLst>
            <pc:docMk/>
            <pc:sldMk cId="1968846966" sldId="339"/>
            <ac:picMk id="16" creationId="{5B28061D-E5EE-62AF-A27F-567F040F6DCC}"/>
          </ac:picMkLst>
        </pc:picChg>
      </pc:sldChg>
      <pc:sldChg chg="addSp modSp">
        <pc:chgData name="Michaela Matthews (QIB)" userId="S::matthews@nbi.ac.uk::fca4ec38-74e4-4d95-9adf-cc3fa5a63726" providerId="AD" clId="Web-{606208D0-3288-EFC4-AA1C-EEABA6F9CC11}" dt="2024-10-04T07:12:52.615" v="182" actId="1076"/>
        <pc:sldMkLst>
          <pc:docMk/>
          <pc:sldMk cId="2095628192" sldId="340"/>
        </pc:sldMkLst>
        <pc:spChg chg="add mod">
          <ac:chgData name="Michaela Matthews (QIB)" userId="S::matthews@nbi.ac.uk::fca4ec38-74e4-4d95-9adf-cc3fa5a63726" providerId="AD" clId="Web-{606208D0-3288-EFC4-AA1C-EEABA6F9CC11}" dt="2024-10-04T07:10:44.440" v="81" actId="14100"/>
          <ac:spMkLst>
            <pc:docMk/>
            <pc:sldMk cId="2095628192" sldId="340"/>
            <ac:spMk id="5" creationId="{50F2A6BE-BDB8-6748-D83E-F5400F3A893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07:10:53.518" v="84" actId="14100"/>
          <ac:spMkLst>
            <pc:docMk/>
            <pc:sldMk cId="2095628192" sldId="340"/>
            <ac:spMk id="9" creationId="{48C20637-9D25-2410-90A2-E8A7F736E9D0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07:12:10.301" v="163" actId="20577"/>
          <ac:spMkLst>
            <pc:docMk/>
            <pc:sldMk cId="2095628192" sldId="340"/>
            <ac:spMk id="11" creationId="{07FEB289-777F-A08F-19AF-CEE45BADAADF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07:12:52.615" v="182" actId="1076"/>
          <ac:spMkLst>
            <pc:docMk/>
            <pc:sldMk cId="2095628192" sldId="340"/>
            <ac:spMk id="12" creationId="{891FC989-EC6B-0C97-861D-04A8C6D41C04}"/>
          </ac:spMkLst>
        </pc:spChg>
      </pc:sldChg>
      <pc:sldChg chg="modSp">
        <pc:chgData name="Michaela Matthews (QIB)" userId="S::matthews@nbi.ac.uk::fca4ec38-74e4-4d95-9adf-cc3fa5a63726" providerId="AD" clId="Web-{606208D0-3288-EFC4-AA1C-EEABA6F9CC11}" dt="2024-10-04T12:44:13.074" v="2173" actId="20577"/>
        <pc:sldMkLst>
          <pc:docMk/>
          <pc:sldMk cId="995339752" sldId="351"/>
        </pc:sldMkLst>
        <pc:spChg chg="mod">
          <ac:chgData name="Michaela Matthews (QIB)" userId="S::matthews@nbi.ac.uk::fca4ec38-74e4-4d95-9adf-cc3fa5a63726" providerId="AD" clId="Web-{606208D0-3288-EFC4-AA1C-EEABA6F9CC11}" dt="2024-10-04T12:44:13.074" v="2173" actId="20577"/>
          <ac:spMkLst>
            <pc:docMk/>
            <pc:sldMk cId="995339752" sldId="351"/>
            <ac:spMk id="2" creationId="{8E523647-6E00-9881-FAE7-36EDD6091BF0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12:41:07.802" v="2125" actId="14100"/>
        <pc:sldMkLst>
          <pc:docMk/>
          <pc:sldMk cId="2871868161" sldId="353"/>
        </pc:sldMkLst>
        <pc:spChg chg="mod">
          <ac:chgData name="Michaela Matthews (QIB)" userId="S::matthews@nbi.ac.uk::fca4ec38-74e4-4d95-9adf-cc3fa5a63726" providerId="AD" clId="Web-{606208D0-3288-EFC4-AA1C-EEABA6F9CC11}" dt="2024-10-04T07:09:05.453" v="57" actId="20577"/>
          <ac:spMkLst>
            <pc:docMk/>
            <pc:sldMk cId="2871868161" sldId="353"/>
            <ac:spMk id="5" creationId="{218367D2-6DE4-B2ED-354C-0531A93FB17A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41:07.802" v="2125" actId="14100"/>
          <ac:spMkLst>
            <pc:docMk/>
            <pc:sldMk cId="2871868161" sldId="353"/>
            <ac:spMk id="10" creationId="{4C66D6BC-5CBB-57C7-620F-2070FF8ABD72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12:41:24.740" v="2128" actId="14100"/>
        <pc:sldMkLst>
          <pc:docMk/>
          <pc:sldMk cId="1594920930" sldId="354"/>
        </pc:sldMkLst>
        <pc:spChg chg="mod">
          <ac:chgData name="Michaela Matthews (QIB)" userId="S::matthews@nbi.ac.uk::fca4ec38-74e4-4d95-9adf-cc3fa5a63726" providerId="AD" clId="Web-{606208D0-3288-EFC4-AA1C-EEABA6F9CC11}" dt="2024-10-04T07:09:18.078" v="61" actId="20577"/>
          <ac:spMkLst>
            <pc:docMk/>
            <pc:sldMk cId="1594920930" sldId="354"/>
            <ac:spMk id="5" creationId="{218367D2-6DE4-B2ED-354C-0531A93FB17A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07:08:51.250" v="54" actId="1076"/>
          <ac:spMkLst>
            <pc:docMk/>
            <pc:sldMk cId="1594920930" sldId="354"/>
            <ac:spMk id="10" creationId="{CF71BDE7-0A2A-D48A-033D-32774630C402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41:24.740" v="2128" actId="14100"/>
          <ac:spMkLst>
            <pc:docMk/>
            <pc:sldMk cId="1594920930" sldId="354"/>
            <ac:spMk id="11" creationId="{5EF345C3-6644-AB8C-40BA-AA66951FB9AC}"/>
          </ac:spMkLst>
        </pc:spChg>
      </pc:sldChg>
      <pc:sldChg chg="addSp modSp">
        <pc:chgData name="Michaela Matthews (QIB)" userId="S::matthews@nbi.ac.uk::fca4ec38-74e4-4d95-9adf-cc3fa5a63726" providerId="AD" clId="Web-{606208D0-3288-EFC4-AA1C-EEABA6F9CC11}" dt="2024-10-04T12:41:37.631" v="2130" actId="14100"/>
        <pc:sldMkLst>
          <pc:docMk/>
          <pc:sldMk cId="1438478176" sldId="355"/>
        </pc:sldMkLst>
        <pc:spChg chg="add mod">
          <ac:chgData name="Michaela Matthews (QIB)" userId="S::matthews@nbi.ac.uk::fca4ec38-74e4-4d95-9adf-cc3fa5a63726" providerId="AD" clId="Web-{606208D0-3288-EFC4-AA1C-EEABA6F9CC11}" dt="2024-10-04T07:13:14.193" v="199" actId="1076"/>
          <ac:spMkLst>
            <pc:docMk/>
            <pc:sldMk cId="1438478176" sldId="355"/>
            <ac:spMk id="10" creationId="{E9D9973F-D5DE-CCFC-FB5C-17160DB2E55A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41:37.631" v="2130" actId="14100"/>
          <ac:spMkLst>
            <pc:docMk/>
            <pc:sldMk cId="1438478176" sldId="355"/>
            <ac:spMk id="11" creationId="{22102E8C-3561-2901-552E-EDB870704464}"/>
          </ac:spMkLst>
        </pc:spChg>
      </pc:sldChg>
      <pc:sldChg chg="addSp delSp modSp">
        <pc:chgData name="Michaela Matthews (QIB)" userId="S::matthews@nbi.ac.uk::fca4ec38-74e4-4d95-9adf-cc3fa5a63726" providerId="AD" clId="Web-{606208D0-3288-EFC4-AA1C-EEABA6F9CC11}" dt="2024-10-04T12:32:43.517" v="2014" actId="1076"/>
        <pc:sldMkLst>
          <pc:docMk/>
          <pc:sldMk cId="3621048465" sldId="356"/>
        </pc:sldMkLst>
        <pc:spChg chg="add del mod">
          <ac:chgData name="Michaela Matthews (QIB)" userId="S::matthews@nbi.ac.uk::fca4ec38-74e4-4d95-9adf-cc3fa5a63726" providerId="AD" clId="Web-{606208D0-3288-EFC4-AA1C-EEABA6F9CC11}" dt="2024-10-04T12:29:27.056" v="1957"/>
          <ac:spMkLst>
            <pc:docMk/>
            <pc:sldMk cId="3621048465" sldId="356"/>
            <ac:spMk id="2" creationId="{029345A4-EB46-E697-D033-1E2B66D95801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15.641" v="1998" actId="1076"/>
          <ac:spMkLst>
            <pc:docMk/>
            <pc:sldMk cId="3621048465" sldId="356"/>
            <ac:spMk id="8" creationId="{236F0D4F-B3C4-8383-43BC-A3E6654856ED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15.641" v="1999" actId="1076"/>
          <ac:spMkLst>
            <pc:docMk/>
            <pc:sldMk cId="3621048465" sldId="356"/>
            <ac:spMk id="9" creationId="{0E3DA3E2-2995-6F64-8C56-C60729F3E8F6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0:06.042" v="1969" actId="1076"/>
          <ac:spMkLst>
            <pc:docMk/>
            <pc:sldMk cId="3621048465" sldId="356"/>
            <ac:spMk id="11" creationId="{D950A50B-8417-C889-5A9B-E2DFEBE1C7A5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15.656" v="2000" actId="1076"/>
          <ac:spMkLst>
            <pc:docMk/>
            <pc:sldMk cId="3621048465" sldId="356"/>
            <ac:spMk id="12" creationId="{86218925-AB64-2F84-44FD-8B8AEF554618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15.656" v="2001" actId="1076"/>
          <ac:spMkLst>
            <pc:docMk/>
            <pc:sldMk cId="3621048465" sldId="356"/>
            <ac:spMk id="13" creationId="{DEC59C71-E72A-EFC1-5402-FCA62DC9D33C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34.391" v="2011" actId="1076"/>
          <ac:spMkLst>
            <pc:docMk/>
            <pc:sldMk cId="3621048465" sldId="356"/>
            <ac:spMk id="14" creationId="{B3FFBBBF-1171-3683-327F-DCE57A866476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41.064" v="2013" actId="1076"/>
          <ac:spMkLst>
            <pc:docMk/>
            <pc:sldMk cId="3621048465" sldId="356"/>
            <ac:spMk id="15" creationId="{9EC538CF-DFAF-8887-D67C-556042CDDBD6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37.782" v="2012" actId="1076"/>
          <ac:spMkLst>
            <pc:docMk/>
            <pc:sldMk cId="3621048465" sldId="356"/>
            <ac:spMk id="16" creationId="{609EF30C-5FC1-BD50-7E9C-A4A5BE214B74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2:43.517" v="2014" actId="1076"/>
          <ac:spMkLst>
            <pc:docMk/>
            <pc:sldMk cId="3621048465" sldId="356"/>
            <ac:spMk id="17" creationId="{A83D32F9-BA13-23D3-4733-EAC4D2929A5E}"/>
          </ac:spMkLst>
        </pc:spChg>
        <pc:picChg chg="mod">
          <ac:chgData name="Michaela Matthews (QIB)" userId="S::matthews@nbi.ac.uk::fca4ec38-74e4-4d95-9adf-cc3fa5a63726" providerId="AD" clId="Web-{606208D0-3288-EFC4-AA1C-EEABA6F9CC11}" dt="2024-10-04T12:32:18.266" v="2006" actId="1076"/>
          <ac:picMkLst>
            <pc:docMk/>
            <pc:sldMk cId="3621048465" sldId="356"/>
            <ac:picMk id="19" creationId="{65CA55EC-8CEF-9592-DDC8-4ACFB9D37AF6}"/>
          </ac:picMkLst>
        </pc:picChg>
      </pc:sldChg>
      <pc:sldChg chg="modSp">
        <pc:chgData name="Michaela Matthews (QIB)" userId="S::matthews@nbi.ac.uk::fca4ec38-74e4-4d95-9adf-cc3fa5a63726" providerId="AD" clId="Web-{606208D0-3288-EFC4-AA1C-EEABA6F9CC11}" dt="2024-10-04T12:43:13.213" v="2168" actId="1076"/>
        <pc:sldMkLst>
          <pc:docMk/>
          <pc:sldMk cId="809464315" sldId="357"/>
        </pc:sldMkLst>
        <pc:spChg chg="mod">
          <ac:chgData name="Michaela Matthews (QIB)" userId="S::matthews@nbi.ac.uk::fca4ec38-74e4-4d95-9adf-cc3fa5a63726" providerId="AD" clId="Web-{606208D0-3288-EFC4-AA1C-EEABA6F9CC11}" dt="2024-10-04T12:43:13.213" v="2168" actId="1076"/>
          <ac:spMkLst>
            <pc:docMk/>
            <pc:sldMk cId="809464315" sldId="357"/>
            <ac:spMk id="5" creationId="{B00E3D4F-ED4E-B01E-A7A3-952F08CB7381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07:10:10.158" v="78" actId="20577"/>
          <ac:spMkLst>
            <pc:docMk/>
            <pc:sldMk cId="809464315" sldId="357"/>
            <ac:spMk id="8" creationId="{013DC93E-4593-C320-2662-C79CCDD840E1}"/>
          </ac:spMkLst>
        </pc:spChg>
      </pc:sldChg>
      <pc:sldChg chg="modSp add replId">
        <pc:chgData name="Michaela Matthews (QIB)" userId="S::matthews@nbi.ac.uk::fca4ec38-74e4-4d95-9adf-cc3fa5a63726" providerId="AD" clId="Web-{606208D0-3288-EFC4-AA1C-EEABA6F9CC11}" dt="2024-10-04T07:22:28.128" v="310" actId="20577"/>
        <pc:sldMkLst>
          <pc:docMk/>
          <pc:sldMk cId="457210103" sldId="358"/>
        </pc:sldMkLst>
        <pc:spChg chg="mod">
          <ac:chgData name="Michaela Matthews (QIB)" userId="S::matthews@nbi.ac.uk::fca4ec38-74e4-4d95-9adf-cc3fa5a63726" providerId="AD" clId="Web-{606208D0-3288-EFC4-AA1C-EEABA6F9CC11}" dt="2024-10-04T07:22:28.128" v="310" actId="20577"/>
          <ac:spMkLst>
            <pc:docMk/>
            <pc:sldMk cId="457210103" sldId="358"/>
            <ac:spMk id="2" creationId="{C7EC30AC-7524-B1F6-4174-FB07064559A2}"/>
          </ac:spMkLst>
        </pc:spChg>
      </pc:sldChg>
      <pc:sldChg chg="addSp delSp modSp add replId">
        <pc:chgData name="Michaela Matthews (QIB)" userId="S::matthews@nbi.ac.uk::fca4ec38-74e4-4d95-9adf-cc3fa5a63726" providerId="AD" clId="Web-{606208D0-3288-EFC4-AA1C-EEABA6F9CC11}" dt="2024-10-04T09:03:14.793" v="1221" actId="20577"/>
        <pc:sldMkLst>
          <pc:docMk/>
          <pc:sldMk cId="3385194395" sldId="359"/>
        </pc:sldMkLst>
        <pc:spChg chg="add mod">
          <ac:chgData name="Michaela Matthews (QIB)" userId="S::matthews@nbi.ac.uk::fca4ec38-74e4-4d95-9adf-cc3fa5a63726" providerId="AD" clId="Web-{606208D0-3288-EFC4-AA1C-EEABA6F9CC11}" dt="2024-10-04T09:03:14.793" v="1221" actId="20577"/>
          <ac:spMkLst>
            <pc:docMk/>
            <pc:sldMk cId="3385194395" sldId="359"/>
            <ac:spMk id="2" creationId="{6AC9B854-1743-9A37-0069-1AA25E312CB3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08:00:18.492" v="621" actId="20577"/>
          <ac:spMkLst>
            <pc:docMk/>
            <pc:sldMk cId="3385194395" sldId="359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606208D0-3288-EFC4-AA1C-EEABA6F9CC11}" dt="2024-10-04T08:47:35.476" v="1022"/>
          <ac:spMkLst>
            <pc:docMk/>
            <pc:sldMk cId="3385194395" sldId="359"/>
            <ac:spMk id="8" creationId="{43CB7D9E-765D-071F-911C-AB01A8BDE34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60"/>
          <ac:spMkLst>
            <pc:docMk/>
            <pc:sldMk cId="3385194395" sldId="359"/>
            <ac:spMk id="9" creationId="{44DDA10D-3961-AED1-9576-2846BF5C6FDE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9"/>
          <ac:spMkLst>
            <pc:docMk/>
            <pc:sldMk cId="3385194395" sldId="359"/>
            <ac:spMk id="10" creationId="{F953264B-DF4B-13E4-958D-0AE2276F70C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8"/>
          <ac:spMkLst>
            <pc:docMk/>
            <pc:sldMk cId="3385194395" sldId="359"/>
            <ac:spMk id="11" creationId="{01ED7266-F64E-3850-1825-9970A0E60F3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7"/>
          <ac:spMkLst>
            <pc:docMk/>
            <pc:sldMk cId="3385194395" sldId="359"/>
            <ac:spMk id="12" creationId="{566302DB-4655-CDB2-C77C-C1176E1E3461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6"/>
          <ac:spMkLst>
            <pc:docMk/>
            <pc:sldMk cId="3385194395" sldId="359"/>
            <ac:spMk id="13" creationId="{568A3B05-53A1-C034-E3F4-83BDBA0D3AA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5"/>
          <ac:spMkLst>
            <pc:docMk/>
            <pc:sldMk cId="3385194395" sldId="359"/>
            <ac:spMk id="15" creationId="{FCD73451-9820-C763-E49C-ACA4ADC4D7D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4"/>
          <ac:spMkLst>
            <pc:docMk/>
            <pc:sldMk cId="3385194395" sldId="359"/>
            <ac:spMk id="16" creationId="{053CCF51-E96C-00E4-34F0-365537687F7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3"/>
          <ac:spMkLst>
            <pc:docMk/>
            <pc:sldMk cId="3385194395" sldId="359"/>
            <ac:spMk id="17" creationId="{1E323D36-7641-F0B2-3B4F-EC36A2C71889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2"/>
          <ac:spMkLst>
            <pc:docMk/>
            <pc:sldMk cId="3385194395" sldId="359"/>
            <ac:spMk id="18" creationId="{42759DD5-3D1B-6C82-E75C-E9ADA74EBCF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1"/>
          <ac:spMkLst>
            <pc:docMk/>
            <pc:sldMk cId="3385194395" sldId="359"/>
            <ac:spMk id="19" creationId="{82DA7531-9C17-FF8F-5A8E-4B0420E0CED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50"/>
          <ac:spMkLst>
            <pc:docMk/>
            <pc:sldMk cId="3385194395" sldId="359"/>
            <ac:spMk id="20" creationId="{4B9365A4-5D36-D77F-83A2-0983B8E4DCF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9"/>
          <ac:spMkLst>
            <pc:docMk/>
            <pc:sldMk cId="3385194395" sldId="359"/>
            <ac:spMk id="21" creationId="{C51087B5-EA9B-9CA7-226C-9B61A43D11C7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8"/>
          <ac:spMkLst>
            <pc:docMk/>
            <pc:sldMk cId="3385194395" sldId="359"/>
            <ac:spMk id="22" creationId="{6881A40E-50FF-81D7-B190-74E060811606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7"/>
          <ac:spMkLst>
            <pc:docMk/>
            <pc:sldMk cId="3385194395" sldId="359"/>
            <ac:spMk id="23" creationId="{A0F4897F-B490-50F3-4959-905BA9E8214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6"/>
          <ac:spMkLst>
            <pc:docMk/>
            <pc:sldMk cId="3385194395" sldId="359"/>
            <ac:spMk id="24" creationId="{A094970F-79BA-D489-60C1-320EA02168B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5"/>
          <ac:spMkLst>
            <pc:docMk/>
            <pc:sldMk cId="3385194395" sldId="359"/>
            <ac:spMk id="25" creationId="{2A9C73E3-5F29-00D6-BFEE-474A6452B8F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4"/>
          <ac:spMkLst>
            <pc:docMk/>
            <pc:sldMk cId="3385194395" sldId="359"/>
            <ac:spMk id="26" creationId="{39F3A5F5-3687-FDC7-D7AF-0C4FEF6A82C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3"/>
          <ac:spMkLst>
            <pc:docMk/>
            <pc:sldMk cId="3385194395" sldId="359"/>
            <ac:spMk id="27" creationId="{D6A28D67-BC3E-7FF8-162A-83D1DF810FB5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2"/>
          <ac:spMkLst>
            <pc:docMk/>
            <pc:sldMk cId="3385194395" sldId="359"/>
            <ac:spMk id="28" creationId="{39B5D988-DE0C-7AE1-EA78-F94B47D2B3E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1"/>
          <ac:spMkLst>
            <pc:docMk/>
            <pc:sldMk cId="3385194395" sldId="359"/>
            <ac:spMk id="29" creationId="{3AAE3330-A733-F486-707B-DD96CB145F1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40"/>
          <ac:spMkLst>
            <pc:docMk/>
            <pc:sldMk cId="3385194395" sldId="359"/>
            <ac:spMk id="30" creationId="{23062E8E-1DD2-7FB5-A2C9-07220D762B21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39" v="639"/>
          <ac:spMkLst>
            <pc:docMk/>
            <pc:sldMk cId="3385194395" sldId="359"/>
            <ac:spMk id="31" creationId="{01BD767A-4819-35D2-0194-4CF3FD3DE31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8"/>
          <ac:spMkLst>
            <pc:docMk/>
            <pc:sldMk cId="3385194395" sldId="359"/>
            <ac:spMk id="32" creationId="{722EF2BA-1F76-5A6A-0695-887382BE793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7"/>
          <ac:spMkLst>
            <pc:docMk/>
            <pc:sldMk cId="3385194395" sldId="359"/>
            <ac:spMk id="33" creationId="{23D60204-EB95-6FFE-6CA6-3637F122E9D5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6"/>
          <ac:spMkLst>
            <pc:docMk/>
            <pc:sldMk cId="3385194395" sldId="359"/>
            <ac:spMk id="34" creationId="{7EA60C15-AB34-5944-2C97-536CD2A97D1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5"/>
          <ac:spMkLst>
            <pc:docMk/>
            <pc:sldMk cId="3385194395" sldId="359"/>
            <ac:spMk id="35" creationId="{B66B6D40-6C33-A911-10B3-D218593C289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4"/>
          <ac:spMkLst>
            <pc:docMk/>
            <pc:sldMk cId="3385194395" sldId="359"/>
            <ac:spMk id="36" creationId="{08B081F1-26ED-E716-36E0-24CE69C8BFD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3"/>
          <ac:spMkLst>
            <pc:docMk/>
            <pc:sldMk cId="3385194395" sldId="359"/>
            <ac:spMk id="37" creationId="{E1C63756-DAE4-53D4-A3C7-DE7F0ED24004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2"/>
          <ac:spMkLst>
            <pc:docMk/>
            <pc:sldMk cId="3385194395" sldId="359"/>
            <ac:spMk id="38" creationId="{3D102765-3335-036C-5AD1-979008113A1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1"/>
          <ac:spMkLst>
            <pc:docMk/>
            <pc:sldMk cId="3385194395" sldId="359"/>
            <ac:spMk id="39" creationId="{7FE41A0A-DECE-4662-3A69-DDCB7F4BC9F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30"/>
          <ac:spMkLst>
            <pc:docMk/>
            <pc:sldMk cId="3385194395" sldId="359"/>
            <ac:spMk id="40" creationId="{B7ECDA6D-0285-F0DB-5215-0E863EAAB2A6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9"/>
          <ac:spMkLst>
            <pc:docMk/>
            <pc:sldMk cId="3385194395" sldId="359"/>
            <ac:spMk id="41" creationId="{18C962E7-4E66-0E0D-EC76-4AF55BD899F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8"/>
          <ac:spMkLst>
            <pc:docMk/>
            <pc:sldMk cId="3385194395" sldId="359"/>
            <ac:spMk id="42" creationId="{72D372C5-C278-922D-DA50-E43EF9777E4F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7"/>
          <ac:spMkLst>
            <pc:docMk/>
            <pc:sldMk cId="3385194395" sldId="359"/>
            <ac:spMk id="43" creationId="{39D06411-D8D3-E499-B563-AE0DCBC7E6D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6"/>
          <ac:spMkLst>
            <pc:docMk/>
            <pc:sldMk cId="3385194395" sldId="359"/>
            <ac:spMk id="44" creationId="{799DE85B-D5BF-BB52-4C5A-AF97EC4E7BC4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5"/>
          <ac:spMkLst>
            <pc:docMk/>
            <pc:sldMk cId="3385194395" sldId="359"/>
            <ac:spMk id="45" creationId="{53BEAF53-386A-CB85-0964-AE911F5FB01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4"/>
          <ac:spMkLst>
            <pc:docMk/>
            <pc:sldMk cId="3385194395" sldId="359"/>
            <ac:spMk id="46" creationId="{D2D936C4-1FB9-3689-021B-3CB0C54A1B9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3"/>
          <ac:spMkLst>
            <pc:docMk/>
            <pc:sldMk cId="3385194395" sldId="359"/>
            <ac:spMk id="47" creationId="{AC967D1F-6774-C8AC-CF22-8A3F0CCF270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00:29.024" v="622"/>
          <ac:spMkLst>
            <pc:docMk/>
            <pc:sldMk cId="3385194395" sldId="359"/>
            <ac:spMk id="48" creationId="{92C8160B-6DB8-C027-3208-8D942FAA6F76}"/>
          </ac:spMkLst>
        </pc:spChg>
        <pc:picChg chg="add del mod">
          <ac:chgData name="Michaela Matthews (QIB)" userId="S::matthews@nbi.ac.uk::fca4ec38-74e4-4d95-9adf-cc3fa5a63726" providerId="AD" clId="Web-{606208D0-3288-EFC4-AA1C-EEABA6F9CC11}" dt="2024-10-04T09:03:00.073" v="1214"/>
          <ac:picMkLst>
            <pc:docMk/>
            <pc:sldMk cId="3385194395" sldId="359"/>
            <ac:picMk id="5" creationId="{8FDBA3DA-6417-EFFA-C0F7-B4759B1A7BB7}"/>
          </ac:picMkLst>
        </pc:picChg>
      </pc:sldChg>
      <pc:sldChg chg="delSp modSp add replId">
        <pc:chgData name="Michaela Matthews (QIB)" userId="S::matthews@nbi.ac.uk::fca4ec38-74e4-4d95-9adf-cc3fa5a63726" providerId="AD" clId="Web-{606208D0-3288-EFC4-AA1C-EEABA6F9CC11}" dt="2024-10-04T12:37:26.325" v="2096" actId="1076"/>
        <pc:sldMkLst>
          <pc:docMk/>
          <pc:sldMk cId="1680577481" sldId="360"/>
        </pc:sldMkLst>
        <pc:spChg chg="del mod">
          <ac:chgData name="Michaela Matthews (QIB)" userId="S::matthews@nbi.ac.uk::fca4ec38-74e4-4d95-9adf-cc3fa5a63726" providerId="AD" clId="Web-{606208D0-3288-EFC4-AA1C-EEABA6F9CC11}" dt="2024-10-04T08:28:25.614" v="822"/>
          <ac:spMkLst>
            <pc:docMk/>
            <pc:sldMk cId="1680577481" sldId="360"/>
            <ac:spMk id="2" creationId="{6AC9B854-1743-9A37-0069-1AA25E312CB3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7:26.325" v="2096" actId="1076"/>
          <ac:spMkLst>
            <pc:docMk/>
            <pc:sldMk cId="1680577481" sldId="360"/>
            <ac:spMk id="8" creationId="{43CB7D9E-765D-071F-911C-AB01A8BDE34A}"/>
          </ac:spMkLst>
        </pc:spChg>
        <pc:picChg chg="mod">
          <ac:chgData name="Michaela Matthews (QIB)" userId="S::matthews@nbi.ac.uk::fca4ec38-74e4-4d95-9adf-cc3fa5a63726" providerId="AD" clId="Web-{606208D0-3288-EFC4-AA1C-EEABA6F9CC11}" dt="2024-10-04T12:36:53.933" v="2089" actId="1076"/>
          <ac:picMkLst>
            <pc:docMk/>
            <pc:sldMk cId="1680577481" sldId="360"/>
            <ac:picMk id="5" creationId="{8FDBA3DA-6417-EFFA-C0F7-B4759B1A7BB7}"/>
          </ac:picMkLst>
        </pc:picChg>
      </pc:sldChg>
      <pc:sldChg chg="addSp delSp modSp add replId">
        <pc:chgData name="Michaela Matthews (QIB)" userId="S::matthews@nbi.ac.uk::fca4ec38-74e4-4d95-9adf-cc3fa5a63726" providerId="AD" clId="Web-{606208D0-3288-EFC4-AA1C-EEABA6F9CC11}" dt="2024-10-04T09:01:20.628" v="1185"/>
        <pc:sldMkLst>
          <pc:docMk/>
          <pc:sldMk cId="1540022194" sldId="361"/>
        </pc:sldMkLst>
        <pc:spChg chg="mod">
          <ac:chgData name="Michaela Matthews (QIB)" userId="S::matthews@nbi.ac.uk::fca4ec38-74e4-4d95-9adf-cc3fa5a63726" providerId="AD" clId="Web-{606208D0-3288-EFC4-AA1C-EEABA6F9CC11}" dt="2024-10-04T08:43:03.676" v="892" actId="20577"/>
          <ac:spMkLst>
            <pc:docMk/>
            <pc:sldMk cId="1540022194" sldId="361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9"/>
          <ac:spMkLst>
            <pc:docMk/>
            <pc:sldMk cId="1540022194" sldId="361"/>
            <ac:spMk id="9" creationId="{44DDA10D-3961-AED1-9576-2846BF5C6FDE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8"/>
          <ac:spMkLst>
            <pc:docMk/>
            <pc:sldMk cId="1540022194" sldId="361"/>
            <ac:spMk id="10" creationId="{F953264B-DF4B-13E4-958D-0AE2276F70C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7"/>
          <ac:spMkLst>
            <pc:docMk/>
            <pc:sldMk cId="1540022194" sldId="361"/>
            <ac:spMk id="11" creationId="{01ED7266-F64E-3850-1825-9970A0E60F3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6"/>
          <ac:spMkLst>
            <pc:docMk/>
            <pc:sldMk cId="1540022194" sldId="361"/>
            <ac:spMk id="12" creationId="{566302DB-4655-CDB2-C77C-C1176E1E3461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5"/>
          <ac:spMkLst>
            <pc:docMk/>
            <pc:sldMk cId="1540022194" sldId="361"/>
            <ac:spMk id="13" creationId="{568A3B05-53A1-C034-E3F4-83BDBA0D3AA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4"/>
          <ac:spMkLst>
            <pc:docMk/>
            <pc:sldMk cId="1540022194" sldId="361"/>
            <ac:spMk id="15" creationId="{FCD73451-9820-C763-E49C-ACA4ADC4D7D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3"/>
          <ac:spMkLst>
            <pc:docMk/>
            <pc:sldMk cId="1540022194" sldId="361"/>
            <ac:spMk id="16" creationId="{053CCF51-E96C-00E4-34F0-365537687F7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2"/>
          <ac:spMkLst>
            <pc:docMk/>
            <pc:sldMk cId="1540022194" sldId="361"/>
            <ac:spMk id="17" creationId="{1E323D36-7641-F0B2-3B4F-EC36A2C71889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1"/>
          <ac:spMkLst>
            <pc:docMk/>
            <pc:sldMk cId="1540022194" sldId="361"/>
            <ac:spMk id="18" creationId="{42759DD5-3D1B-6C82-E75C-E9ADA74EBCF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20"/>
          <ac:spMkLst>
            <pc:docMk/>
            <pc:sldMk cId="1540022194" sldId="361"/>
            <ac:spMk id="19" creationId="{82DA7531-9C17-FF8F-5A8E-4B0420E0CED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9"/>
          <ac:spMkLst>
            <pc:docMk/>
            <pc:sldMk cId="1540022194" sldId="361"/>
            <ac:spMk id="20" creationId="{4B9365A4-5D36-D77F-83A2-0983B8E4DCF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8"/>
          <ac:spMkLst>
            <pc:docMk/>
            <pc:sldMk cId="1540022194" sldId="361"/>
            <ac:spMk id="21" creationId="{C51087B5-EA9B-9CA7-226C-9B61A43D11C7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7"/>
          <ac:spMkLst>
            <pc:docMk/>
            <pc:sldMk cId="1540022194" sldId="361"/>
            <ac:spMk id="22" creationId="{6881A40E-50FF-81D7-B190-74E060811606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6"/>
          <ac:spMkLst>
            <pc:docMk/>
            <pc:sldMk cId="1540022194" sldId="361"/>
            <ac:spMk id="23" creationId="{A0F4897F-B490-50F3-4959-905BA9E8214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5"/>
          <ac:spMkLst>
            <pc:docMk/>
            <pc:sldMk cId="1540022194" sldId="361"/>
            <ac:spMk id="24" creationId="{A094970F-79BA-D489-60C1-320EA02168B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4"/>
          <ac:spMkLst>
            <pc:docMk/>
            <pc:sldMk cId="1540022194" sldId="361"/>
            <ac:spMk id="25" creationId="{2A9C73E3-5F29-00D6-BFEE-474A6452B8F0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3"/>
          <ac:spMkLst>
            <pc:docMk/>
            <pc:sldMk cId="1540022194" sldId="361"/>
            <ac:spMk id="26" creationId="{39F3A5F5-3687-FDC7-D7AF-0C4FEF6A82CB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2"/>
          <ac:spMkLst>
            <pc:docMk/>
            <pc:sldMk cId="1540022194" sldId="361"/>
            <ac:spMk id="27" creationId="{D6A28D67-BC3E-7FF8-162A-83D1DF810FB5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33" v="911"/>
          <ac:spMkLst>
            <pc:docMk/>
            <pc:sldMk cId="1540022194" sldId="361"/>
            <ac:spMk id="28" creationId="{39B5D988-DE0C-7AE1-EA78-F94B47D2B3E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10"/>
          <ac:spMkLst>
            <pc:docMk/>
            <pc:sldMk cId="1540022194" sldId="361"/>
            <ac:spMk id="29" creationId="{3AAE3330-A733-F486-707B-DD96CB145F1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9"/>
          <ac:spMkLst>
            <pc:docMk/>
            <pc:sldMk cId="1540022194" sldId="361"/>
            <ac:spMk id="30" creationId="{23062E8E-1DD2-7FB5-A2C9-07220D762B21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8"/>
          <ac:spMkLst>
            <pc:docMk/>
            <pc:sldMk cId="1540022194" sldId="361"/>
            <ac:spMk id="31" creationId="{01BD767A-4819-35D2-0194-4CF3FD3DE31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7"/>
          <ac:spMkLst>
            <pc:docMk/>
            <pc:sldMk cId="1540022194" sldId="361"/>
            <ac:spMk id="32" creationId="{722EF2BA-1F76-5A6A-0695-887382BE793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6"/>
          <ac:spMkLst>
            <pc:docMk/>
            <pc:sldMk cId="1540022194" sldId="361"/>
            <ac:spMk id="33" creationId="{23D60204-EB95-6FFE-6CA6-3637F122E9D5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5"/>
          <ac:spMkLst>
            <pc:docMk/>
            <pc:sldMk cId="1540022194" sldId="361"/>
            <ac:spMk id="34" creationId="{7EA60C15-AB34-5944-2C97-536CD2A97D1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4"/>
          <ac:spMkLst>
            <pc:docMk/>
            <pc:sldMk cId="1540022194" sldId="361"/>
            <ac:spMk id="35" creationId="{B66B6D40-6C33-A911-10B3-D218593C2892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3"/>
          <ac:spMkLst>
            <pc:docMk/>
            <pc:sldMk cId="1540022194" sldId="361"/>
            <ac:spMk id="36" creationId="{08B081F1-26ED-E716-36E0-24CE69C8BFD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2"/>
          <ac:spMkLst>
            <pc:docMk/>
            <pc:sldMk cId="1540022194" sldId="361"/>
            <ac:spMk id="37" creationId="{E1C63756-DAE4-53D4-A3C7-DE7F0ED24004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1"/>
          <ac:spMkLst>
            <pc:docMk/>
            <pc:sldMk cId="1540022194" sldId="361"/>
            <ac:spMk id="38" creationId="{3D102765-3335-036C-5AD1-979008113A1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900"/>
          <ac:spMkLst>
            <pc:docMk/>
            <pc:sldMk cId="1540022194" sldId="361"/>
            <ac:spMk id="39" creationId="{7FE41A0A-DECE-4662-3A69-DDCB7F4BC9F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9"/>
          <ac:spMkLst>
            <pc:docMk/>
            <pc:sldMk cId="1540022194" sldId="361"/>
            <ac:spMk id="40" creationId="{B7ECDA6D-0285-F0DB-5215-0E863EAAB2A6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8"/>
          <ac:spMkLst>
            <pc:docMk/>
            <pc:sldMk cId="1540022194" sldId="361"/>
            <ac:spMk id="41" creationId="{18C962E7-4E66-0E0D-EC76-4AF55BD899F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7"/>
          <ac:spMkLst>
            <pc:docMk/>
            <pc:sldMk cId="1540022194" sldId="361"/>
            <ac:spMk id="42" creationId="{72D372C5-C278-922D-DA50-E43EF9777E4F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6"/>
          <ac:spMkLst>
            <pc:docMk/>
            <pc:sldMk cId="1540022194" sldId="361"/>
            <ac:spMk id="43" creationId="{39D06411-D8D3-E499-B563-AE0DCBC7E6D2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09:00:24.046" v="1159" actId="20577"/>
          <ac:spMkLst>
            <pc:docMk/>
            <pc:sldMk cId="1540022194" sldId="361"/>
            <ac:spMk id="44" creationId="{799DE85B-D5BF-BB52-4C5A-AF97EC4E7BC4}"/>
          </ac:spMkLst>
        </pc:spChg>
        <pc:spChg chg="del mod">
          <ac:chgData name="Michaela Matthews (QIB)" userId="S::matthews@nbi.ac.uk::fca4ec38-74e4-4d95-9adf-cc3fa5a63726" providerId="AD" clId="Web-{606208D0-3288-EFC4-AA1C-EEABA6F9CC11}" dt="2024-10-04T08:43:09.583" v="931"/>
          <ac:spMkLst>
            <pc:docMk/>
            <pc:sldMk cId="1540022194" sldId="361"/>
            <ac:spMk id="45" creationId="{53BEAF53-386A-CB85-0964-AE911F5FB01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5"/>
          <ac:spMkLst>
            <pc:docMk/>
            <pc:sldMk cId="1540022194" sldId="361"/>
            <ac:spMk id="46" creationId="{D2D936C4-1FB9-3689-021B-3CB0C54A1B9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4"/>
          <ac:spMkLst>
            <pc:docMk/>
            <pc:sldMk cId="1540022194" sldId="361"/>
            <ac:spMk id="47" creationId="{AC967D1F-6774-C8AC-CF22-8A3F0CCF270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8:43:07.817" v="893"/>
          <ac:spMkLst>
            <pc:docMk/>
            <pc:sldMk cId="1540022194" sldId="361"/>
            <ac:spMk id="48" creationId="{92C8160B-6DB8-C027-3208-8D942FAA6F76}"/>
          </ac:spMkLst>
        </pc:spChg>
        <pc:graphicFrameChg chg="add del mod modGraphic">
          <ac:chgData name="Michaela Matthews (QIB)" userId="S::matthews@nbi.ac.uk::fca4ec38-74e4-4d95-9adf-cc3fa5a63726" providerId="AD" clId="Web-{606208D0-3288-EFC4-AA1C-EEABA6F9CC11}" dt="2024-10-04T09:01:20.628" v="1185"/>
          <ac:graphicFrameMkLst>
            <pc:docMk/>
            <pc:sldMk cId="1540022194" sldId="361"/>
            <ac:graphicFrameMk id="5" creationId="{204C1296-0F69-2598-E9E9-E1D43B90CEA5}"/>
          </ac:graphicFrameMkLst>
        </pc:graphicFrameChg>
      </pc:sldChg>
      <pc:sldChg chg="addSp delSp modSp add replId">
        <pc:chgData name="Michaela Matthews (QIB)" userId="S::matthews@nbi.ac.uk::fca4ec38-74e4-4d95-9adf-cc3fa5a63726" providerId="AD" clId="Web-{606208D0-3288-EFC4-AA1C-EEABA6F9CC11}" dt="2024-10-04T12:38:02.810" v="2106" actId="1076"/>
        <pc:sldMkLst>
          <pc:docMk/>
          <pc:sldMk cId="1465104905" sldId="362"/>
        </pc:sldMkLst>
        <pc:spChg chg="mod">
          <ac:chgData name="Michaela Matthews (QIB)" userId="S::matthews@nbi.ac.uk::fca4ec38-74e4-4d95-9adf-cc3fa5a63726" providerId="AD" clId="Web-{606208D0-3288-EFC4-AA1C-EEABA6F9CC11}" dt="2024-10-04T09:26:56.034" v="1445" actId="20577"/>
          <ac:spMkLst>
            <pc:docMk/>
            <pc:sldMk cId="1465104905" sldId="362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2:38:02.810" v="2106" actId="1076"/>
          <ac:spMkLst>
            <pc:docMk/>
            <pc:sldMk cId="1465104905" sldId="362"/>
            <ac:spMk id="8" creationId="{43CB7D9E-765D-071F-911C-AB01A8BDE34A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2:37:47.403" v="2098" actId="1076"/>
          <ac:spMkLst>
            <pc:docMk/>
            <pc:sldMk cId="1465104905" sldId="362"/>
            <ac:spMk id="10" creationId="{B6555D72-894B-23A6-09AA-EC596B222F56}"/>
          </ac:spMkLst>
        </pc:spChg>
        <pc:graphicFrameChg chg="add mod modGraphic">
          <ac:chgData name="Michaela Matthews (QIB)" userId="S::matthews@nbi.ac.uk::fca4ec38-74e4-4d95-9adf-cc3fa5a63726" providerId="AD" clId="Web-{606208D0-3288-EFC4-AA1C-EEABA6F9CC11}" dt="2024-10-04T09:28:35.291" v="1518" actId="1076"/>
          <ac:graphicFrameMkLst>
            <pc:docMk/>
            <pc:sldMk cId="1465104905" sldId="362"/>
            <ac:graphicFrameMk id="9" creationId="{2F6F737E-A896-8B3E-A4DE-90E76EBFB3D2}"/>
          </ac:graphicFrameMkLst>
        </pc:graphicFrameChg>
        <pc:picChg chg="del">
          <ac:chgData name="Michaela Matthews (QIB)" userId="S::matthews@nbi.ac.uk::fca4ec38-74e4-4d95-9adf-cc3fa5a63726" providerId="AD" clId="Web-{606208D0-3288-EFC4-AA1C-EEABA6F9CC11}" dt="2024-10-04T08:51:29.571" v="1061"/>
          <ac:picMkLst>
            <pc:docMk/>
            <pc:sldMk cId="1465104905" sldId="362"/>
            <ac:picMk id="5" creationId="{8FDBA3DA-6417-EFFA-C0F7-B4759B1A7BB7}"/>
          </ac:picMkLst>
        </pc:picChg>
      </pc:sldChg>
      <pc:sldChg chg="addSp delSp modSp add replId">
        <pc:chgData name="Michaela Matthews (QIB)" userId="S::matthews@nbi.ac.uk::fca4ec38-74e4-4d95-9adf-cc3fa5a63726" providerId="AD" clId="Web-{606208D0-3288-EFC4-AA1C-EEABA6F9CC11}" dt="2024-10-04T09:18:03.559" v="1329" actId="20577"/>
        <pc:sldMkLst>
          <pc:docMk/>
          <pc:sldMk cId="3751533794" sldId="363"/>
        </pc:sldMkLst>
        <pc:spChg chg="del">
          <ac:chgData name="Michaela Matthews (QIB)" userId="S::matthews@nbi.ac.uk::fca4ec38-74e4-4d95-9adf-cc3fa5a63726" providerId="AD" clId="Web-{606208D0-3288-EFC4-AA1C-EEABA6F9CC11}" dt="2024-10-04T09:14:16.511" v="1278"/>
          <ac:spMkLst>
            <pc:docMk/>
            <pc:sldMk cId="3751533794" sldId="363"/>
            <ac:spMk id="5" creationId="{B9EEF496-9D0E-3BE1-49C1-DB40C280362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9:14:18.105" v="1279"/>
          <ac:spMkLst>
            <pc:docMk/>
            <pc:sldMk cId="3751533794" sldId="363"/>
            <ac:spMk id="8" creationId="{92EF21B7-459F-31A0-766A-80A835D6600D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9:14:19.777" v="1280"/>
          <ac:spMkLst>
            <pc:docMk/>
            <pc:sldMk cId="3751533794" sldId="363"/>
            <ac:spMk id="10" creationId="{6B59C1CE-E0D5-CE1F-C73D-C7FD0DD04BF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09:18:03.559" v="1329" actId="20577"/>
          <ac:spMkLst>
            <pc:docMk/>
            <pc:sldMk cId="3751533794" sldId="363"/>
            <ac:spMk id="11" creationId="{397DCEF3-DCDF-BF49-592A-FA31D4BD8FAA}"/>
          </ac:spMkLst>
        </pc:spChg>
        <pc:picChg chg="del">
          <ac:chgData name="Michaela Matthews (QIB)" userId="S::matthews@nbi.ac.uk::fca4ec38-74e4-4d95-9adf-cc3fa5a63726" providerId="AD" clId="Web-{606208D0-3288-EFC4-AA1C-EEABA6F9CC11}" dt="2024-10-04T09:14:14.574" v="1277"/>
          <ac:picMkLst>
            <pc:docMk/>
            <pc:sldMk cId="3751533794" sldId="363"/>
            <ac:picMk id="2" creationId="{F6686BD0-C7F2-2B87-CE94-B4E9BD7180D4}"/>
          </ac:picMkLst>
        </pc:picChg>
      </pc:sldChg>
      <pc:sldChg chg="delSp modSp add ord replId">
        <pc:chgData name="Michaela Matthews (QIB)" userId="S::matthews@nbi.ac.uk::fca4ec38-74e4-4d95-9adf-cc3fa5a63726" providerId="AD" clId="Web-{606208D0-3288-EFC4-AA1C-EEABA6F9CC11}" dt="2024-10-04T09:23:06.752" v="1431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606208D0-3288-EFC4-AA1C-EEABA6F9CC11}" dt="2024-10-04T09:18:29.248" v="1342" actId="20577"/>
          <ac:spMkLst>
            <pc:docMk/>
            <pc:sldMk cId="3729310070" sldId="364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9:18:21.857" v="1332"/>
          <ac:spMkLst>
            <pc:docMk/>
            <pc:sldMk cId="3729310070" sldId="364"/>
            <ac:spMk id="5" creationId="{B9EEF496-9D0E-3BE1-49C1-DB40C280362C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09:18:21.857" v="1331"/>
          <ac:spMkLst>
            <pc:docMk/>
            <pc:sldMk cId="3729310070" sldId="364"/>
            <ac:spMk id="8" creationId="{92EF21B7-459F-31A0-766A-80A835D6600D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09:23:06.752" v="1431" actId="20577"/>
          <ac:spMkLst>
            <pc:docMk/>
            <pc:sldMk cId="3729310070" sldId="364"/>
            <ac:spMk id="10" creationId="{6B59C1CE-E0D5-CE1F-C73D-C7FD0DD04BF8}"/>
          </ac:spMkLst>
        </pc:spChg>
        <pc:picChg chg="del">
          <ac:chgData name="Michaela Matthews (QIB)" userId="S::matthews@nbi.ac.uk::fca4ec38-74e4-4d95-9adf-cc3fa5a63726" providerId="AD" clId="Web-{606208D0-3288-EFC4-AA1C-EEABA6F9CC11}" dt="2024-10-04T09:18:20.310" v="1330"/>
          <ac:picMkLst>
            <pc:docMk/>
            <pc:sldMk cId="3729310070" sldId="364"/>
            <ac:picMk id="2" creationId="{F6686BD0-C7F2-2B87-CE94-B4E9BD7180D4}"/>
          </ac:picMkLst>
        </pc:picChg>
      </pc:sldChg>
      <pc:sldChg chg="addSp delSp modSp add ord replId">
        <pc:chgData name="Michaela Matthews (QIB)" userId="S::matthews@nbi.ac.uk::fca4ec38-74e4-4d95-9adf-cc3fa5a63726" providerId="AD" clId="Web-{606208D0-3288-EFC4-AA1C-EEABA6F9CC11}" dt="2024-10-04T10:04:53.398" v="1844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606208D0-3288-EFC4-AA1C-EEABA6F9CC11}" dt="2024-10-04T10:04:20.786" v="1838" actId="20577"/>
          <ac:spMkLst>
            <pc:docMk/>
            <pc:sldMk cId="3316714107" sldId="365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606208D0-3288-EFC4-AA1C-EEABA6F9CC11}" dt="2024-10-04T10:01:02.506" v="1763" actId="20577"/>
          <ac:spMkLst>
            <pc:docMk/>
            <pc:sldMk cId="3316714107" sldId="365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0:03:16.750" v="1827" actId="1076"/>
          <ac:spMkLst>
            <pc:docMk/>
            <pc:sldMk cId="3316714107" sldId="365"/>
            <ac:spMk id="5" creationId="{FA5D2F29-741D-C8CE-E12F-C81688FD5363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0:03:43.877" v="1834" actId="1076"/>
          <ac:spMkLst>
            <pc:docMk/>
            <pc:sldMk cId="3316714107" sldId="365"/>
            <ac:spMk id="8" creationId="{B4DDCBE0-9022-C1D5-6E92-CAF938E2C2A1}"/>
          </ac:spMkLst>
        </pc:spChg>
        <pc:spChg chg="add mod">
          <ac:chgData name="Michaela Matthews (QIB)" userId="S::matthews@nbi.ac.uk::fca4ec38-74e4-4d95-9adf-cc3fa5a63726" providerId="AD" clId="Web-{606208D0-3288-EFC4-AA1C-EEABA6F9CC11}" dt="2024-10-04T10:04:53.398" v="1844" actId="1076"/>
          <ac:spMkLst>
            <pc:docMk/>
            <pc:sldMk cId="3316714107" sldId="365"/>
            <ac:spMk id="9" creationId="{C70E38FE-42F8-08AE-1BDD-9BD4B87526B8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10:02:41.998" v="1820"/>
          <ac:spMkLst>
            <pc:docMk/>
            <pc:sldMk cId="3316714107" sldId="365"/>
            <ac:spMk id="10" creationId="{034FCE42-AA92-9D89-0D28-54989913937A}"/>
          </ac:spMkLst>
        </pc:spChg>
        <pc:spChg chg="del">
          <ac:chgData name="Michaela Matthews (QIB)" userId="S::matthews@nbi.ac.uk::fca4ec38-74e4-4d95-9adf-cc3fa5a63726" providerId="AD" clId="Web-{606208D0-3288-EFC4-AA1C-EEABA6F9CC11}" dt="2024-10-04T10:02:41.998" v="1819"/>
          <ac:spMkLst>
            <pc:docMk/>
            <pc:sldMk cId="3316714107" sldId="365"/>
            <ac:spMk id="11" creationId="{C43CFA48-1918-F5C5-F675-6B44AE2E5B6B}"/>
          </ac:spMkLst>
        </pc:spChg>
      </pc:sldChg>
    </pc:docChg>
  </pc:docChgLst>
  <pc:docChgLst>
    <pc:chgData name="Michaela Matthews (QIB)" userId="S::matthews@nbi.ac.uk::fca4ec38-74e4-4d95-9adf-cc3fa5a63726" providerId="AD" clId="Web-{6909BF10-DD8E-932F-266A-AD4703D6C05A}"/>
    <pc:docChg chg="addSld modSld">
      <pc:chgData name="Michaela Matthews (QIB)" userId="S::matthews@nbi.ac.uk::fca4ec38-74e4-4d95-9adf-cc3fa5a63726" providerId="AD" clId="Web-{6909BF10-DD8E-932F-266A-AD4703D6C05A}" dt="2024-10-03T12:46:28.893" v="505"/>
      <pc:docMkLst>
        <pc:docMk/>
      </pc:docMkLst>
      <pc:sldChg chg="addSp modSp">
        <pc:chgData name="Michaela Matthews (QIB)" userId="S::matthews@nbi.ac.uk::fca4ec38-74e4-4d95-9adf-cc3fa5a63726" providerId="AD" clId="Web-{6909BF10-DD8E-932F-266A-AD4703D6C05A}" dt="2024-10-03T10:07:32.015" v="5" actId="14100"/>
        <pc:sldMkLst>
          <pc:docMk/>
          <pc:sldMk cId="1966159791" sldId="326"/>
        </pc:sldMkLst>
        <pc:picChg chg="mod modCrop">
          <ac:chgData name="Michaela Matthews (QIB)" userId="S::matthews@nbi.ac.uk::fca4ec38-74e4-4d95-9adf-cc3fa5a63726" providerId="AD" clId="Web-{6909BF10-DD8E-932F-266A-AD4703D6C05A}" dt="2024-10-03T10:07:32.015" v="5" actId="14100"/>
          <ac:picMkLst>
            <pc:docMk/>
            <pc:sldMk cId="1966159791" sldId="326"/>
            <ac:picMk id="2" creationId="{286BB13F-7558-384E-1273-8E08757A33CD}"/>
          </ac:picMkLst>
        </pc:picChg>
        <pc:picChg chg="add ord">
          <ac:chgData name="Michaela Matthews (QIB)" userId="S::matthews@nbi.ac.uk::fca4ec38-74e4-4d95-9adf-cc3fa5a63726" providerId="AD" clId="Web-{6909BF10-DD8E-932F-266A-AD4703D6C05A}" dt="2024-10-03T10:06:38.090" v="1"/>
          <ac:picMkLst>
            <pc:docMk/>
            <pc:sldMk cId="1966159791" sldId="326"/>
            <ac:picMk id="8" creationId="{0664F78E-A3BE-82A6-CFCD-49082D77DD4E}"/>
          </ac:picMkLst>
        </pc:picChg>
      </pc:sldChg>
      <pc:sldChg chg="addSp modSp">
        <pc:chgData name="Michaela Matthews (QIB)" userId="S::matthews@nbi.ac.uk::fca4ec38-74e4-4d95-9adf-cc3fa5a63726" providerId="AD" clId="Web-{6909BF10-DD8E-932F-266A-AD4703D6C05A}" dt="2024-10-03T10:37:24.407" v="212" actId="1076"/>
        <pc:sldMkLst>
          <pc:docMk/>
          <pc:sldMk cId="2295882152" sldId="332"/>
        </pc:sldMkLst>
        <pc:spChg chg="add mod">
          <ac:chgData name="Michaela Matthews (QIB)" userId="S::matthews@nbi.ac.uk::fca4ec38-74e4-4d95-9adf-cc3fa5a63726" providerId="AD" clId="Web-{6909BF10-DD8E-932F-266A-AD4703D6C05A}" dt="2024-10-03T10:35:18.524" v="205" actId="1076"/>
          <ac:spMkLst>
            <pc:docMk/>
            <pc:sldMk cId="2295882152" sldId="332"/>
            <ac:spMk id="2" creationId="{13914F2D-6F8C-052F-5A2C-6862AB1F5C4D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36:22.247" v="208" actId="1076"/>
          <ac:spMkLst>
            <pc:docMk/>
            <pc:sldMk cId="2295882152" sldId="332"/>
            <ac:spMk id="5" creationId="{5C77DB0B-AF36-E0D2-98F2-78E746E2DFC9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37:24.407" v="212" actId="1076"/>
          <ac:spMkLst>
            <pc:docMk/>
            <pc:sldMk cId="2295882152" sldId="332"/>
            <ac:spMk id="8" creationId="{57723DF2-9229-83E5-6E34-FCC8B5D322D3}"/>
          </ac:spMkLst>
        </pc:spChg>
      </pc:sldChg>
      <pc:sldChg chg="addSp modSp">
        <pc:chgData name="Michaela Matthews (QIB)" userId="S::matthews@nbi.ac.uk::fca4ec38-74e4-4d95-9adf-cc3fa5a63726" providerId="AD" clId="Web-{6909BF10-DD8E-932F-266A-AD4703D6C05A}" dt="2024-10-03T10:41:58.033" v="355" actId="1076"/>
        <pc:sldMkLst>
          <pc:docMk/>
          <pc:sldMk cId="4288028775" sldId="333"/>
        </pc:sldMkLst>
        <pc:spChg chg="add mod">
          <ac:chgData name="Michaela Matthews (QIB)" userId="S::matthews@nbi.ac.uk::fca4ec38-74e4-4d95-9adf-cc3fa5a63726" providerId="AD" clId="Web-{6909BF10-DD8E-932F-266A-AD4703D6C05A}" dt="2024-10-03T10:40:49.279" v="341" actId="1076"/>
          <ac:spMkLst>
            <pc:docMk/>
            <pc:sldMk cId="4288028775" sldId="333"/>
            <ac:spMk id="2" creationId="{C778E139-7989-7FF0-DAC9-283895A124E1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41:45.407" v="348" actId="1076"/>
          <ac:spMkLst>
            <pc:docMk/>
            <pc:sldMk cId="4288028775" sldId="333"/>
            <ac:spMk id="5" creationId="{529A43BB-2DE4-58C6-C958-440E52F4B936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41:58.033" v="355" actId="1076"/>
          <ac:spMkLst>
            <pc:docMk/>
            <pc:sldMk cId="4288028775" sldId="333"/>
            <ac:spMk id="8" creationId="{B7E0296A-1E04-AB43-C49A-20EE952A3E6A}"/>
          </ac:spMkLst>
        </pc:spChg>
      </pc:sldChg>
      <pc:sldChg chg="addSp modSp">
        <pc:chgData name="Michaela Matthews (QIB)" userId="S::matthews@nbi.ac.uk::fca4ec38-74e4-4d95-9adf-cc3fa5a63726" providerId="AD" clId="Web-{6909BF10-DD8E-932F-266A-AD4703D6C05A}" dt="2024-10-03T10:44:24.167" v="406" actId="20577"/>
        <pc:sldMkLst>
          <pc:docMk/>
          <pc:sldMk cId="2605621743" sldId="334"/>
        </pc:sldMkLst>
        <pc:spChg chg="add mod">
          <ac:chgData name="Michaela Matthews (QIB)" userId="S::matthews@nbi.ac.uk::fca4ec38-74e4-4d95-9adf-cc3fa5a63726" providerId="AD" clId="Web-{6909BF10-DD8E-932F-266A-AD4703D6C05A}" dt="2024-10-03T10:44:24.167" v="406" actId="20577"/>
          <ac:spMkLst>
            <pc:docMk/>
            <pc:sldMk cId="2605621743" sldId="334"/>
            <ac:spMk id="2" creationId="{3C70EACA-CFCD-086D-6204-B9AD0A480EB5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43:22.460" v="391" actId="1076"/>
          <ac:spMkLst>
            <pc:docMk/>
            <pc:sldMk cId="2605621743" sldId="334"/>
            <ac:spMk id="5" creationId="{E5AC727C-A7F7-15CA-FCF5-CA9AC8CD65CB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43:38.086" v="398" actId="1076"/>
          <ac:spMkLst>
            <pc:docMk/>
            <pc:sldMk cId="2605621743" sldId="334"/>
            <ac:spMk id="8" creationId="{CFDFCDCD-B5C0-9A07-1E95-DE95090C1398}"/>
          </ac:spMkLst>
        </pc:spChg>
      </pc:sldChg>
      <pc:sldChg chg="addSp modSp">
        <pc:chgData name="Michaela Matthews (QIB)" userId="S::matthews@nbi.ac.uk::fca4ec38-74e4-4d95-9adf-cc3fa5a63726" providerId="AD" clId="Web-{6909BF10-DD8E-932F-266A-AD4703D6C05A}" dt="2024-10-03T10:39:36.696" v="283" actId="20577"/>
        <pc:sldMkLst>
          <pc:docMk/>
          <pc:sldMk cId="438210626" sldId="336"/>
        </pc:sldMkLst>
        <pc:spChg chg="add mod">
          <ac:chgData name="Michaela Matthews (QIB)" userId="S::matthews@nbi.ac.uk::fca4ec38-74e4-4d95-9adf-cc3fa5a63726" providerId="AD" clId="Web-{6909BF10-DD8E-932F-266A-AD4703D6C05A}" dt="2024-10-03T10:39:36.696" v="283" actId="20577"/>
          <ac:spMkLst>
            <pc:docMk/>
            <pc:sldMk cId="438210626" sldId="336"/>
            <ac:spMk id="2" creationId="{F7517546-DD73-2128-7ABF-E690270FBA97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39:01.194" v="269" actId="14100"/>
          <ac:spMkLst>
            <pc:docMk/>
            <pc:sldMk cId="438210626" sldId="336"/>
            <ac:spMk id="5" creationId="{E524DDDC-14BE-A427-75E2-8548764B4860}"/>
          </ac:spMkLst>
        </pc:spChg>
      </pc:sldChg>
      <pc:sldChg chg="delSp modSp">
        <pc:chgData name="Michaela Matthews (QIB)" userId="S::matthews@nbi.ac.uk::fca4ec38-74e4-4d95-9adf-cc3fa5a63726" providerId="AD" clId="Web-{6909BF10-DD8E-932F-266A-AD4703D6C05A}" dt="2024-10-03T10:22:54.134" v="92" actId="1076"/>
        <pc:sldMkLst>
          <pc:docMk/>
          <pc:sldMk cId="1057999489" sldId="337"/>
        </pc:sldMkLst>
        <pc:spChg chg="mod">
          <ac:chgData name="Michaela Matthews (QIB)" userId="S::matthews@nbi.ac.uk::fca4ec38-74e4-4d95-9adf-cc3fa5a63726" providerId="AD" clId="Web-{6909BF10-DD8E-932F-266A-AD4703D6C05A}" dt="2024-10-03T10:22:54.134" v="92" actId="1076"/>
          <ac:spMkLst>
            <pc:docMk/>
            <pc:sldMk cId="1057999489" sldId="337"/>
            <ac:spMk id="2" creationId="{B206DCDC-53C6-93E7-E384-866F94E92EA5}"/>
          </ac:spMkLst>
        </pc:spChg>
        <pc:spChg chg="del">
          <ac:chgData name="Michaela Matthews (QIB)" userId="S::matthews@nbi.ac.uk::fca4ec38-74e4-4d95-9adf-cc3fa5a63726" providerId="AD" clId="Web-{6909BF10-DD8E-932F-266A-AD4703D6C05A}" dt="2024-10-03T10:22:08.788" v="78"/>
          <ac:spMkLst>
            <pc:docMk/>
            <pc:sldMk cId="1057999489" sldId="337"/>
            <ac:spMk id="5" creationId="{A32A2955-5C98-ED53-E828-213393338080}"/>
          </ac:spMkLst>
        </pc:spChg>
      </pc:sldChg>
      <pc:sldChg chg="addSp modSp">
        <pc:chgData name="Michaela Matthews (QIB)" userId="S::matthews@nbi.ac.uk::fca4ec38-74e4-4d95-9adf-cc3fa5a63726" providerId="AD" clId="Web-{6909BF10-DD8E-932F-266A-AD4703D6C05A}" dt="2024-10-03T10:24:08.717" v="99" actId="1076"/>
        <pc:sldMkLst>
          <pc:docMk/>
          <pc:sldMk cId="4094411886" sldId="338"/>
        </pc:sldMkLst>
        <pc:spChg chg="add mod">
          <ac:chgData name="Michaela Matthews (QIB)" userId="S::matthews@nbi.ac.uk::fca4ec38-74e4-4d95-9adf-cc3fa5a63726" providerId="AD" clId="Web-{6909BF10-DD8E-932F-266A-AD4703D6C05A}" dt="2024-10-03T10:24:08.717" v="99" actId="1076"/>
          <ac:spMkLst>
            <pc:docMk/>
            <pc:sldMk cId="4094411886" sldId="338"/>
            <ac:spMk id="2" creationId="{77B6E352-8019-E11E-5AC0-17EC747005EB}"/>
          </ac:spMkLst>
        </pc:spChg>
      </pc:sldChg>
      <pc:sldChg chg="addSp modSp">
        <pc:chgData name="Michaela Matthews (QIB)" userId="S::matthews@nbi.ac.uk::fca4ec38-74e4-4d95-9adf-cc3fa5a63726" providerId="AD" clId="Web-{6909BF10-DD8E-932F-266A-AD4703D6C05A}" dt="2024-10-03T10:30:40.788" v="113" actId="1076"/>
        <pc:sldMkLst>
          <pc:docMk/>
          <pc:sldMk cId="1968846966" sldId="339"/>
        </pc:sldMkLst>
        <pc:spChg chg="mod">
          <ac:chgData name="Michaela Matthews (QIB)" userId="S::matthews@nbi.ac.uk::fca4ec38-74e4-4d95-9adf-cc3fa5a63726" providerId="AD" clId="Web-{6909BF10-DD8E-932F-266A-AD4703D6C05A}" dt="2024-10-03T10:26:19.335" v="101" actId="20577"/>
          <ac:spMkLst>
            <pc:docMk/>
            <pc:sldMk cId="1968846966" sldId="339"/>
            <ac:spMk id="2" creationId="{C0DAFF49-DB05-340B-2E56-77BB5595CB85}"/>
          </ac:spMkLst>
        </pc:spChg>
        <pc:spChg chg="mod">
          <ac:chgData name="Michaela Matthews (QIB)" userId="S::matthews@nbi.ac.uk::fca4ec38-74e4-4d95-9adf-cc3fa5a63726" providerId="AD" clId="Web-{6909BF10-DD8E-932F-266A-AD4703D6C05A}" dt="2024-10-03T10:30:40.788" v="112" actId="1076"/>
          <ac:spMkLst>
            <pc:docMk/>
            <pc:sldMk cId="1968846966" sldId="339"/>
            <ac:spMk id="5" creationId="{66D41345-844C-B821-68DF-6D058125E7B9}"/>
          </ac:spMkLst>
        </pc:spChg>
        <pc:spChg chg="mod">
          <ac:chgData name="Michaela Matthews (QIB)" userId="S::matthews@nbi.ac.uk::fca4ec38-74e4-4d95-9adf-cc3fa5a63726" providerId="AD" clId="Web-{6909BF10-DD8E-932F-266A-AD4703D6C05A}" dt="2024-10-03T10:30:40.788" v="113" actId="1076"/>
          <ac:spMkLst>
            <pc:docMk/>
            <pc:sldMk cId="1968846966" sldId="339"/>
            <ac:spMk id="8" creationId="{3D33C1D0-EF1A-7E4C-543E-E12E581A1EA3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28:49.563" v="106" actId="1076"/>
          <ac:spMkLst>
            <pc:docMk/>
            <pc:sldMk cId="1968846966" sldId="339"/>
            <ac:spMk id="9" creationId="{136B4FE5-E829-772A-24EC-A07616D7F312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0:30:35.507" v="111" actId="1076"/>
          <ac:spMkLst>
            <pc:docMk/>
            <pc:sldMk cId="1968846966" sldId="339"/>
            <ac:spMk id="10" creationId="{DBEB8AC7-5CC0-79E0-A58A-87AF2EBB6184}"/>
          </ac:spMkLst>
        </pc:spChg>
      </pc:sldChg>
      <pc:sldChg chg="modSp">
        <pc:chgData name="Michaela Matthews (QIB)" userId="S::matthews@nbi.ac.uk::fca4ec38-74e4-4d95-9adf-cc3fa5a63726" providerId="AD" clId="Web-{6909BF10-DD8E-932F-266A-AD4703D6C05A}" dt="2024-10-03T10:37:47.736" v="218" actId="20577"/>
        <pc:sldMkLst>
          <pc:docMk/>
          <pc:sldMk cId="1123033694" sldId="345"/>
        </pc:sldMkLst>
        <pc:spChg chg="mod">
          <ac:chgData name="Michaela Matthews (QIB)" userId="S::matthews@nbi.ac.uk::fca4ec38-74e4-4d95-9adf-cc3fa5a63726" providerId="AD" clId="Web-{6909BF10-DD8E-932F-266A-AD4703D6C05A}" dt="2024-10-03T10:37:47.736" v="218" actId="20577"/>
          <ac:spMkLst>
            <pc:docMk/>
            <pc:sldMk cId="1123033694" sldId="345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6909BF10-DD8E-932F-266A-AD4703D6C05A}" dt="2024-10-03T10:38:01.143" v="232" actId="20577"/>
        <pc:sldMkLst>
          <pc:docMk/>
          <pc:sldMk cId="1289179984" sldId="346"/>
        </pc:sldMkLst>
        <pc:spChg chg="mod">
          <ac:chgData name="Michaela Matthews (QIB)" userId="S::matthews@nbi.ac.uk::fca4ec38-74e4-4d95-9adf-cc3fa5a63726" providerId="AD" clId="Web-{6909BF10-DD8E-932F-266A-AD4703D6C05A}" dt="2024-10-03T10:38:01.143" v="232" actId="20577"/>
          <ac:spMkLst>
            <pc:docMk/>
            <pc:sldMk cId="1289179984" sldId="346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6909BF10-DD8E-932F-266A-AD4703D6C05A}" dt="2024-10-03T10:42:11.706" v="366" actId="20577"/>
        <pc:sldMkLst>
          <pc:docMk/>
          <pc:sldMk cId="3111632435" sldId="349"/>
        </pc:sldMkLst>
        <pc:spChg chg="mod">
          <ac:chgData name="Michaela Matthews (QIB)" userId="S::matthews@nbi.ac.uk::fca4ec38-74e4-4d95-9adf-cc3fa5a63726" providerId="AD" clId="Web-{6909BF10-DD8E-932F-266A-AD4703D6C05A}" dt="2024-10-03T10:42:11.706" v="366" actId="20577"/>
          <ac:spMkLst>
            <pc:docMk/>
            <pc:sldMk cId="3111632435" sldId="349"/>
            <ac:spMk id="4" creationId="{7EB595EE-2600-7871-EB47-6DD8EA0E8D98}"/>
          </ac:spMkLst>
        </pc:spChg>
      </pc:sldChg>
      <pc:sldChg chg="addSp delSp modSp">
        <pc:chgData name="Michaela Matthews (QIB)" userId="S::matthews@nbi.ac.uk::fca4ec38-74e4-4d95-9adf-cc3fa5a63726" providerId="AD" clId="Web-{6909BF10-DD8E-932F-266A-AD4703D6C05A}" dt="2024-10-03T10:19:37.654" v="77" actId="1076"/>
        <pc:sldMkLst>
          <pc:docMk/>
          <pc:sldMk cId="3972630390" sldId="350"/>
        </pc:sldMkLst>
        <pc:spChg chg="add mod">
          <ac:chgData name="Michaela Matthews (QIB)" userId="S::matthews@nbi.ac.uk::fca4ec38-74e4-4d95-9adf-cc3fa5a63726" providerId="AD" clId="Web-{6909BF10-DD8E-932F-266A-AD4703D6C05A}" dt="2024-10-03T10:19:37.654" v="77" actId="1076"/>
          <ac:spMkLst>
            <pc:docMk/>
            <pc:sldMk cId="3972630390" sldId="350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6909BF10-DD8E-932F-266A-AD4703D6C05A}" dt="2024-10-03T10:19:32.653" v="74" actId="1076"/>
          <ac:spMkLst>
            <pc:docMk/>
            <pc:sldMk cId="3972630390" sldId="350"/>
            <ac:spMk id="10" creationId="{034FCE42-AA92-9D89-0D28-54989913937A}"/>
          </ac:spMkLst>
        </pc:spChg>
        <pc:spChg chg="mod">
          <ac:chgData name="Michaela Matthews (QIB)" userId="S::matthews@nbi.ac.uk::fca4ec38-74e4-4d95-9adf-cc3fa5a63726" providerId="AD" clId="Web-{6909BF10-DD8E-932F-266A-AD4703D6C05A}" dt="2024-10-03T10:19:32.653" v="75" actId="1076"/>
          <ac:spMkLst>
            <pc:docMk/>
            <pc:sldMk cId="3972630390" sldId="350"/>
            <ac:spMk id="11" creationId="{C43CFA48-1918-F5C5-F675-6B44AE2E5B6B}"/>
          </ac:spMkLst>
        </pc:spChg>
        <pc:picChg chg="add del mod">
          <ac:chgData name="Michaela Matthews (QIB)" userId="S::matthews@nbi.ac.uk::fca4ec38-74e4-4d95-9adf-cc3fa5a63726" providerId="AD" clId="Web-{6909BF10-DD8E-932F-266A-AD4703D6C05A}" dt="2024-10-03T10:18:39.166" v="53"/>
          <ac:picMkLst>
            <pc:docMk/>
            <pc:sldMk cId="3972630390" sldId="350"/>
            <ac:picMk id="5" creationId="{47E7B36E-2354-E9E2-E8E0-FB0548FC83CA}"/>
          </ac:picMkLst>
        </pc:picChg>
      </pc:sldChg>
      <pc:sldChg chg="addSp delSp modSp add replId">
        <pc:chgData name="Michaela Matthews (QIB)" userId="S::matthews@nbi.ac.uk::fca4ec38-74e4-4d95-9adf-cc3fa5a63726" providerId="AD" clId="Web-{6909BF10-DD8E-932F-266A-AD4703D6C05A}" dt="2024-10-03T12:37:04.857" v="444"/>
        <pc:sldMkLst>
          <pc:docMk/>
          <pc:sldMk cId="2871868161" sldId="353"/>
        </pc:sldMkLst>
        <pc:spChg chg="add mod">
          <ac:chgData name="Michaela Matthews (QIB)" userId="S::matthews@nbi.ac.uk::fca4ec38-74e4-4d95-9adf-cc3fa5a63726" providerId="AD" clId="Web-{6909BF10-DD8E-932F-266A-AD4703D6C05A}" dt="2024-10-03T12:35:48.120" v="433" actId="1076"/>
          <ac:spMkLst>
            <pc:docMk/>
            <pc:sldMk cId="2871868161" sldId="353"/>
            <ac:spMk id="5" creationId="{218367D2-6DE4-B2ED-354C-0531A93FB17A}"/>
          </ac:spMkLst>
        </pc:spChg>
        <pc:picChg chg="del">
          <ac:chgData name="Michaela Matthews (QIB)" userId="S::matthews@nbi.ac.uk::fca4ec38-74e4-4d95-9adf-cc3fa5a63726" providerId="AD" clId="Web-{6909BF10-DD8E-932F-266A-AD4703D6C05A}" dt="2024-10-03T12:20:41.474" v="408"/>
          <ac:picMkLst>
            <pc:docMk/>
            <pc:sldMk cId="2871868161" sldId="353"/>
            <ac:picMk id="2" creationId="{286BB13F-7558-384E-1273-8E08757A33CD}"/>
          </ac:picMkLst>
        </pc:picChg>
        <pc:picChg chg="add mod modCrop">
          <ac:chgData name="Michaela Matthews (QIB)" userId="S::matthews@nbi.ac.uk::fca4ec38-74e4-4d95-9adf-cc3fa5a63726" providerId="AD" clId="Web-{6909BF10-DD8E-932F-266A-AD4703D6C05A}" dt="2024-10-03T12:36:58.794" v="442"/>
          <ac:picMkLst>
            <pc:docMk/>
            <pc:sldMk cId="2871868161" sldId="353"/>
            <ac:picMk id="2" creationId="{CFBDA014-5FBB-6CD7-53BF-9B1719BF1AB0}"/>
          </ac:picMkLst>
        </pc:picChg>
        <pc:picChg chg="del">
          <ac:chgData name="Michaela Matthews (QIB)" userId="S::matthews@nbi.ac.uk::fca4ec38-74e4-4d95-9adf-cc3fa5a63726" providerId="AD" clId="Web-{6909BF10-DD8E-932F-266A-AD4703D6C05A}" dt="2024-10-03T12:20:44.020" v="409"/>
          <ac:picMkLst>
            <pc:docMk/>
            <pc:sldMk cId="2871868161" sldId="353"/>
            <ac:picMk id="8" creationId="{0664F78E-A3BE-82A6-CFCD-49082D77DD4E}"/>
          </ac:picMkLst>
        </pc:picChg>
        <pc:picChg chg="add del ord">
          <ac:chgData name="Michaela Matthews (QIB)" userId="S::matthews@nbi.ac.uk::fca4ec38-74e4-4d95-9adf-cc3fa5a63726" providerId="AD" clId="Web-{6909BF10-DD8E-932F-266A-AD4703D6C05A}" dt="2024-10-03T12:37:04.857" v="444"/>
          <ac:picMkLst>
            <pc:docMk/>
            <pc:sldMk cId="2871868161" sldId="353"/>
            <ac:picMk id="9" creationId="{35C57276-A5B8-0EAD-F31F-68F995BF7180}"/>
          </ac:picMkLst>
        </pc:picChg>
      </pc:sldChg>
      <pc:sldChg chg="addSp modSp add replId">
        <pc:chgData name="Michaela Matthews (QIB)" userId="S::matthews@nbi.ac.uk::fca4ec38-74e4-4d95-9adf-cc3fa5a63726" providerId="AD" clId="Web-{6909BF10-DD8E-932F-266A-AD4703D6C05A}" dt="2024-10-03T12:42:09.196" v="502" actId="20577"/>
        <pc:sldMkLst>
          <pc:docMk/>
          <pc:sldMk cId="1594920930" sldId="354"/>
        </pc:sldMkLst>
        <pc:spChg chg="mod">
          <ac:chgData name="Michaela Matthews (QIB)" userId="S::matthews@nbi.ac.uk::fca4ec38-74e4-4d95-9adf-cc3fa5a63726" providerId="AD" clId="Web-{6909BF10-DD8E-932F-266A-AD4703D6C05A}" dt="2024-10-03T12:42:09.196" v="502" actId="20577"/>
          <ac:spMkLst>
            <pc:docMk/>
            <pc:sldMk cId="1594920930" sldId="354"/>
            <ac:spMk id="5" creationId="{218367D2-6DE4-B2ED-354C-0531A93FB17A}"/>
          </ac:spMkLst>
        </pc:spChg>
        <pc:spChg chg="add mod">
          <ac:chgData name="Michaela Matthews (QIB)" userId="S::matthews@nbi.ac.uk::fca4ec38-74e4-4d95-9adf-cc3fa5a63726" providerId="AD" clId="Web-{6909BF10-DD8E-932F-266A-AD4703D6C05A}" dt="2024-10-03T12:41:55.899" v="492" actId="1076"/>
          <ac:spMkLst>
            <pc:docMk/>
            <pc:sldMk cId="1594920930" sldId="354"/>
            <ac:spMk id="10" creationId="{CF71BDE7-0A2A-D48A-033D-32774630C402}"/>
          </ac:spMkLst>
        </pc:spChg>
        <pc:picChg chg="add ord">
          <ac:chgData name="Michaela Matthews (QIB)" userId="S::matthews@nbi.ac.uk::fca4ec38-74e4-4d95-9adf-cc3fa5a63726" providerId="AD" clId="Web-{6909BF10-DD8E-932F-266A-AD4703D6C05A}" dt="2024-10-03T12:38:31.923" v="456"/>
          <ac:picMkLst>
            <pc:docMk/>
            <pc:sldMk cId="1594920930" sldId="354"/>
            <ac:picMk id="8" creationId="{42F47F77-9475-1F34-6600-C1330ED483CA}"/>
          </ac:picMkLst>
        </pc:picChg>
        <pc:picChg chg="add mod ord modCrop">
          <ac:chgData name="Michaela Matthews (QIB)" userId="S::matthews@nbi.ac.uk::fca4ec38-74e4-4d95-9adf-cc3fa5a63726" providerId="AD" clId="Web-{6909BF10-DD8E-932F-266A-AD4703D6C05A}" dt="2024-10-03T12:38:54.158" v="458"/>
          <ac:picMkLst>
            <pc:docMk/>
            <pc:sldMk cId="1594920930" sldId="354"/>
            <ac:picMk id="9" creationId="{18D4E206-12F0-5D48-3458-155C73847BF1}"/>
          </ac:picMkLst>
        </pc:picChg>
      </pc:sldChg>
      <pc:sldChg chg="delSp add replId">
        <pc:chgData name="Michaela Matthews (QIB)" userId="S::matthews@nbi.ac.uk::fca4ec38-74e4-4d95-9adf-cc3fa5a63726" providerId="AD" clId="Web-{6909BF10-DD8E-932F-266A-AD4703D6C05A}" dt="2024-10-03T12:46:28.893" v="505"/>
        <pc:sldMkLst>
          <pc:docMk/>
          <pc:sldMk cId="1438478176" sldId="355"/>
        </pc:sldMkLst>
        <pc:spChg chg="del">
          <ac:chgData name="Michaela Matthews (QIB)" userId="S::matthews@nbi.ac.uk::fca4ec38-74e4-4d95-9adf-cc3fa5a63726" providerId="AD" clId="Web-{6909BF10-DD8E-932F-266A-AD4703D6C05A}" dt="2024-10-03T12:46:28.893" v="505"/>
          <ac:spMkLst>
            <pc:docMk/>
            <pc:sldMk cId="1438478176" sldId="355"/>
            <ac:spMk id="10" creationId="{CF71BDE7-0A2A-D48A-033D-32774630C402}"/>
          </ac:spMkLst>
        </pc:spChg>
        <pc:picChg chg="del">
          <ac:chgData name="Michaela Matthews (QIB)" userId="S::matthews@nbi.ac.uk::fca4ec38-74e4-4d95-9adf-cc3fa5a63726" providerId="AD" clId="Web-{6909BF10-DD8E-932F-266A-AD4703D6C05A}" dt="2024-10-03T12:46:26.424" v="504"/>
          <ac:picMkLst>
            <pc:docMk/>
            <pc:sldMk cId="1438478176" sldId="355"/>
            <ac:picMk id="9" creationId="{18D4E206-12F0-5D48-3458-155C73847BF1}"/>
          </ac:picMkLst>
        </pc:picChg>
      </pc:sldChg>
    </pc:docChg>
  </pc:docChgLst>
  <pc:docChgLst>
    <pc:chgData name="Michaela Matthews (QIB)" userId="S::matthews@nbi.ac.uk::fca4ec38-74e4-4d95-9adf-cc3fa5a63726" providerId="AD" clId="Web-{6C38F3C3-14CA-7DA3-BC37-7CB4BF2C13E1}"/>
    <pc:docChg chg="addSld delSld modSld sldOrd">
      <pc:chgData name="Michaela Matthews (QIB)" userId="S::matthews@nbi.ac.uk::fca4ec38-74e4-4d95-9adf-cc3fa5a63726" providerId="AD" clId="Web-{6C38F3C3-14CA-7DA3-BC37-7CB4BF2C13E1}" dt="2024-10-10T09:32:57.228" v="938" actId="20577"/>
      <pc:docMkLst>
        <pc:docMk/>
      </pc:docMkLst>
      <pc:sldChg chg="addSp delSp modSp">
        <pc:chgData name="Michaela Matthews (QIB)" userId="S::matthews@nbi.ac.uk::fca4ec38-74e4-4d95-9adf-cc3fa5a63726" providerId="AD" clId="Web-{6C38F3C3-14CA-7DA3-BC37-7CB4BF2C13E1}" dt="2024-10-10T09:24:52.777" v="859" actId="1076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6C38F3C3-14CA-7DA3-BC37-7CB4BF2C13E1}" dt="2024-10-10T09:24:52.777" v="859" actId="1076"/>
          <ac:spMkLst>
            <pc:docMk/>
            <pc:sldMk cId="4288028775" sldId="333"/>
            <ac:spMk id="2" creationId="{C778E139-7989-7FF0-DAC9-283895A124E1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9:15:24.323" v="714"/>
          <ac:spMkLst>
            <pc:docMk/>
            <pc:sldMk cId="4288028775" sldId="333"/>
            <ac:spMk id="5" creationId="{529A43BB-2DE4-58C6-C958-440E52F4B936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9:15:32.432" v="721"/>
          <ac:spMkLst>
            <pc:docMk/>
            <pc:sldMk cId="4288028775" sldId="333"/>
            <ac:spMk id="8" creationId="{B7E0296A-1E04-AB43-C49A-20EE952A3E6A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9:15:11.916" v="707"/>
          <ac:spMkLst>
            <pc:docMk/>
            <pc:sldMk cId="4288028775" sldId="333"/>
            <ac:spMk id="9" creationId="{92B78570-05B7-7AFE-2D38-E4F77C4F70AA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9:21:57.584" v="828" actId="1076"/>
          <ac:spMkLst>
            <pc:docMk/>
            <pc:sldMk cId="4288028775" sldId="333"/>
            <ac:spMk id="420" creationId="{E44C692F-37BA-5164-2F19-FB326F659DA7}"/>
          </ac:spMkLst>
        </pc:spChg>
        <pc:spChg chg="add del mod">
          <ac:chgData name="Michaela Matthews (QIB)" userId="S::matthews@nbi.ac.uk::fca4ec38-74e4-4d95-9adf-cc3fa5a63726" providerId="AD" clId="Web-{6C38F3C3-14CA-7DA3-BC37-7CB4BF2C13E1}" dt="2024-10-10T09:23:12.696" v="847"/>
          <ac:spMkLst>
            <pc:docMk/>
            <pc:sldMk cId="4288028775" sldId="333"/>
            <ac:spMk id="464" creationId="{C3F84A94-05CF-0A89-6ADA-97642E16F154}"/>
          </ac:spMkLst>
        </pc:spChg>
        <pc:grpChg chg="add mod">
          <ac:chgData name="Michaela Matthews (QIB)" userId="S::matthews@nbi.ac.uk::fca4ec38-74e4-4d95-9adf-cc3fa5a63726" providerId="AD" clId="Web-{6C38F3C3-14CA-7DA3-BC37-7CB4BF2C13E1}" dt="2024-10-10T09:22:33.726" v="837" actId="1076"/>
          <ac:grpSpMkLst>
            <pc:docMk/>
            <pc:sldMk cId="4288028775" sldId="333"/>
            <ac:grpSpMk id="427" creationId="{1A1FFBEA-0742-316C-7757-1F4203FEF910}"/>
          </ac:grpSpMkLst>
        </pc:grpChg>
        <pc:graphicFrameChg chg="add mod modGraphic">
          <ac:chgData name="Michaela Matthews (QIB)" userId="S::matthews@nbi.ac.uk::fca4ec38-74e4-4d95-9adf-cc3fa5a63726" providerId="AD" clId="Web-{6C38F3C3-14CA-7DA3-BC37-7CB4BF2C13E1}" dt="2024-10-10T09:21:00.192" v="810" actId="1076"/>
          <ac:graphicFrameMkLst>
            <pc:docMk/>
            <pc:sldMk cId="4288028775" sldId="333"/>
            <ac:graphicFrameMk id="10" creationId="{46382705-5D98-BE8A-5928-49362813183F}"/>
          </ac:graphicFrameMkLst>
        </pc:graphicFrameChg>
      </pc:sldChg>
      <pc:sldChg chg="modSp">
        <pc:chgData name="Michaela Matthews (QIB)" userId="S::matthews@nbi.ac.uk::fca4ec38-74e4-4d95-9adf-cc3fa5a63726" providerId="AD" clId="Web-{6C38F3C3-14CA-7DA3-BC37-7CB4BF2C13E1}" dt="2024-10-10T08:52:06.720" v="603" actId="20577"/>
        <pc:sldMkLst>
          <pc:docMk/>
          <pc:sldMk cId="438210626" sldId="336"/>
        </pc:sldMkLst>
        <pc:spChg chg="mod">
          <ac:chgData name="Michaela Matthews (QIB)" userId="S::matthews@nbi.ac.uk::fca4ec38-74e4-4d95-9adf-cc3fa5a63726" providerId="AD" clId="Web-{6C38F3C3-14CA-7DA3-BC37-7CB4BF2C13E1}" dt="2024-10-10T08:52:06.720" v="603" actId="20577"/>
          <ac:spMkLst>
            <pc:docMk/>
            <pc:sldMk cId="438210626" sldId="336"/>
            <ac:spMk id="2" creationId="{F7517546-DD73-2128-7ABF-E690270FBA97}"/>
          </ac:spMkLst>
        </pc:spChg>
      </pc:sldChg>
      <pc:sldChg chg="addSp delSp modSp">
        <pc:chgData name="Michaela Matthews (QIB)" userId="S::matthews@nbi.ac.uk::fca4ec38-74e4-4d95-9adf-cc3fa5a63726" providerId="AD" clId="Web-{6C38F3C3-14CA-7DA3-BC37-7CB4BF2C13E1}" dt="2024-10-10T08:56:32.337" v="611" actId="1076"/>
        <pc:sldMkLst>
          <pc:docMk/>
          <pc:sldMk cId="3972630390" sldId="350"/>
        </pc:sldMkLst>
        <pc:spChg chg="mod">
          <ac:chgData name="Michaela Matthews (QIB)" userId="S::matthews@nbi.ac.uk::fca4ec38-74e4-4d95-9adf-cc3fa5a63726" providerId="AD" clId="Web-{6C38F3C3-14CA-7DA3-BC37-7CB4BF2C13E1}" dt="2024-10-10T07:32:20.883" v="35" actId="1076"/>
          <ac:spMkLst>
            <pc:docMk/>
            <pc:sldMk cId="3972630390" sldId="350"/>
            <ac:spMk id="2" creationId="{E5C1C79F-AEF7-0918-8DEC-A0C6DC30E835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7:30:41.161" v="21" actId="1076"/>
          <ac:spMkLst>
            <pc:docMk/>
            <pc:sldMk cId="3972630390" sldId="350"/>
            <ac:spMk id="5" creationId="{B12D6053-46B9-A0AF-6570-6BCCBF1FCDB0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8:56:29.305" v="609"/>
          <ac:spMkLst>
            <pc:docMk/>
            <pc:sldMk cId="3972630390" sldId="350"/>
            <ac:spMk id="10" creationId="{034FCE42-AA92-9D89-0D28-54989913937A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8:56:32.290" v="610" actId="1076"/>
          <ac:spMkLst>
            <pc:docMk/>
            <pc:sldMk cId="3972630390" sldId="350"/>
            <ac:spMk id="11" creationId="{C43CFA48-1918-F5C5-F675-6B44AE2E5B6B}"/>
          </ac:spMkLst>
        </pc:spChg>
        <pc:picChg chg="add mod">
          <ac:chgData name="Michaela Matthews (QIB)" userId="S::matthews@nbi.ac.uk::fca4ec38-74e4-4d95-9adf-cc3fa5a63726" providerId="AD" clId="Web-{6C38F3C3-14CA-7DA3-BC37-7CB4BF2C13E1}" dt="2024-10-10T08:56:32.337" v="611" actId="1076"/>
          <ac:picMkLst>
            <pc:docMk/>
            <pc:sldMk cId="3972630390" sldId="350"/>
            <ac:picMk id="8" creationId="{366EF0EB-A1D9-D3F9-481E-7B8CCDCAD400}"/>
          </ac:picMkLst>
        </pc:picChg>
      </pc:sldChg>
      <pc:sldChg chg="modSp">
        <pc:chgData name="Michaela Matthews (QIB)" userId="S::matthews@nbi.ac.uk::fca4ec38-74e4-4d95-9adf-cc3fa5a63726" providerId="AD" clId="Web-{6C38F3C3-14CA-7DA3-BC37-7CB4BF2C13E1}" dt="2024-10-10T09:10:45.783" v="684" actId="20577"/>
        <pc:sldMkLst>
          <pc:docMk/>
          <pc:sldMk cId="995339752" sldId="351"/>
        </pc:sldMkLst>
        <pc:spChg chg="mod">
          <ac:chgData name="Michaela Matthews (QIB)" userId="S::matthews@nbi.ac.uk::fca4ec38-74e4-4d95-9adf-cc3fa5a63726" providerId="AD" clId="Web-{6C38F3C3-14CA-7DA3-BC37-7CB4BF2C13E1}" dt="2024-10-10T09:10:45.783" v="684" actId="20577"/>
          <ac:spMkLst>
            <pc:docMk/>
            <pc:sldMk cId="995339752" sldId="351"/>
            <ac:spMk id="2" creationId="{8E523647-6E00-9881-FAE7-36EDD6091BF0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8:48:28.964" v="565" actId="1076"/>
        <pc:sldMkLst>
          <pc:docMk/>
          <pc:sldMk cId="1956398055" sldId="352"/>
        </pc:sldMkLst>
        <pc:spChg chg="mod">
          <ac:chgData name="Michaela Matthews (QIB)" userId="S::matthews@nbi.ac.uk::fca4ec38-74e4-4d95-9adf-cc3fa5a63726" providerId="AD" clId="Web-{6C38F3C3-14CA-7DA3-BC37-7CB4BF2C13E1}" dt="2024-10-10T08:48:28.964" v="565" actId="1076"/>
          <ac:spMkLst>
            <pc:docMk/>
            <pc:sldMk cId="1956398055" sldId="352"/>
            <ac:spMk id="2" creationId="{4C6C0422-F779-1B55-20B0-5BDB28E760FC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8:48:25.057" v="564" actId="20577"/>
          <ac:spMkLst>
            <pc:docMk/>
            <pc:sldMk cId="1956398055" sldId="352"/>
            <ac:spMk id="5" creationId="{ECE3EA5E-0D51-DDDB-4780-C09CA3AC65F4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8:49:27.965" v="575" actId="20577"/>
        <pc:sldMkLst>
          <pc:docMk/>
          <pc:sldMk cId="3385194395" sldId="359"/>
        </pc:sldMkLst>
        <pc:spChg chg="mod">
          <ac:chgData name="Michaela Matthews (QIB)" userId="S::matthews@nbi.ac.uk::fca4ec38-74e4-4d95-9adf-cc3fa5a63726" providerId="AD" clId="Web-{6C38F3C3-14CA-7DA3-BC37-7CB4BF2C13E1}" dt="2024-10-10T08:49:27.965" v="575" actId="20577"/>
          <ac:spMkLst>
            <pc:docMk/>
            <pc:sldMk cId="3385194395" sldId="359"/>
            <ac:spMk id="2" creationId="{6AC9B854-1743-9A37-0069-1AA25E312CB3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9:11:35.691" v="686" actId="20577"/>
        <pc:sldMkLst>
          <pc:docMk/>
          <pc:sldMk cId="3751533794" sldId="363"/>
        </pc:sldMkLst>
        <pc:spChg chg="mod">
          <ac:chgData name="Michaela Matthews (QIB)" userId="S::matthews@nbi.ac.uk::fca4ec38-74e4-4d95-9adf-cc3fa5a63726" providerId="AD" clId="Web-{6C38F3C3-14CA-7DA3-BC37-7CB4BF2C13E1}" dt="2024-10-10T09:11:35.691" v="686" actId="20577"/>
          <ac:spMkLst>
            <pc:docMk/>
            <pc:sldMk cId="3751533794" sldId="363"/>
            <ac:spMk id="11" creationId="{397DCEF3-DCDF-BF49-592A-FA31D4BD8FAA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9:32:57.228" v="938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6C38F3C3-14CA-7DA3-BC37-7CB4BF2C13E1}" dt="2024-10-10T09:32:57.228" v="938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delSp modSp">
        <pc:chgData name="Michaela Matthews (QIB)" userId="S::matthews@nbi.ac.uk::fca4ec38-74e4-4d95-9adf-cc3fa5a63726" providerId="AD" clId="Web-{6C38F3C3-14CA-7DA3-BC37-7CB4BF2C13E1}" dt="2024-10-10T09:29:20.113" v="917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6C38F3C3-14CA-7DA3-BC37-7CB4BF2C13E1}" dt="2024-10-10T09:29:20.113" v="917" actId="1076"/>
          <ac:spMkLst>
            <pc:docMk/>
            <pc:sldMk cId="3316714107" sldId="365"/>
            <ac:spMk id="2" creationId="{E5C1C79F-AEF7-0918-8DEC-A0C6DC30E835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9:28:23.064" v="872"/>
          <ac:spMkLst>
            <pc:docMk/>
            <pc:sldMk cId="3316714107" sldId="365"/>
            <ac:spMk id="5" creationId="{FA5D2F29-741D-C8CE-E12F-C81688FD5363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8:59:03.326" v="654"/>
          <ac:spMkLst>
            <pc:docMk/>
            <pc:sldMk cId="3316714107" sldId="365"/>
            <ac:spMk id="8" creationId="{B4DDCBE0-9022-C1D5-6E92-CAF938E2C2A1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9:28:23.064" v="871"/>
          <ac:spMkLst>
            <pc:docMk/>
            <pc:sldMk cId="3316714107" sldId="365"/>
            <ac:spMk id="9" creationId="{C70E38FE-42F8-08AE-1BDD-9BD4B87526B8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8:47:46.978" v="562" actId="1076"/>
        <pc:sldMkLst>
          <pc:docMk/>
          <pc:sldMk cId="2924769455" sldId="370"/>
        </pc:sldMkLst>
        <pc:spChg chg="mod">
          <ac:chgData name="Michaela Matthews (QIB)" userId="S::matthews@nbi.ac.uk::fca4ec38-74e4-4d95-9adf-cc3fa5a63726" providerId="AD" clId="Web-{6C38F3C3-14CA-7DA3-BC37-7CB4BF2C13E1}" dt="2024-10-10T08:47:46.962" v="561" actId="1076"/>
          <ac:spMkLst>
            <pc:docMk/>
            <pc:sldMk cId="2924769455" sldId="370"/>
            <ac:spMk id="11" creationId="{D950A50B-8417-C889-5A9B-E2DFEBE1C7A5}"/>
          </ac:spMkLst>
        </pc:spChg>
        <pc:picChg chg="mod">
          <ac:chgData name="Michaela Matthews (QIB)" userId="S::matthews@nbi.ac.uk::fca4ec38-74e4-4d95-9adf-cc3fa5a63726" providerId="AD" clId="Web-{6C38F3C3-14CA-7DA3-BC37-7CB4BF2C13E1}" dt="2024-10-10T08:47:46.978" v="562" actId="1076"/>
          <ac:picMkLst>
            <pc:docMk/>
            <pc:sldMk cId="2924769455" sldId="370"/>
            <ac:picMk id="5" creationId="{237F8EAC-4894-4C10-DE11-0025FFE5137E}"/>
          </ac:picMkLst>
        </pc:picChg>
      </pc:sldChg>
      <pc:sldChg chg="addSp modSp">
        <pc:chgData name="Michaela Matthews (QIB)" userId="S::matthews@nbi.ac.uk::fca4ec38-74e4-4d95-9adf-cc3fa5a63726" providerId="AD" clId="Web-{6C38F3C3-14CA-7DA3-BC37-7CB4BF2C13E1}" dt="2024-10-10T08:56:52.541" v="616" actId="1076"/>
        <pc:sldMkLst>
          <pc:docMk/>
          <pc:sldMk cId="4233619632" sldId="371"/>
        </pc:sldMkLst>
        <pc:spChg chg="mod">
          <ac:chgData name="Michaela Matthews (QIB)" userId="S::matthews@nbi.ac.uk::fca4ec38-74e4-4d95-9adf-cc3fa5a63726" providerId="AD" clId="Web-{6C38F3C3-14CA-7DA3-BC37-7CB4BF2C13E1}" dt="2024-10-10T08:56:49.697" v="615" actId="1076"/>
          <ac:spMkLst>
            <pc:docMk/>
            <pc:sldMk cId="4233619632" sldId="371"/>
            <ac:spMk id="2" creationId="{E5C1C79F-AEF7-0918-8DEC-A0C6DC30E835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56:52.541" v="616" actId="1076"/>
          <ac:spMkLst>
            <pc:docMk/>
            <pc:sldMk cId="4233619632" sldId="371"/>
            <ac:spMk id="9" creationId="{034FCE42-AA92-9D89-0D28-54989913937A}"/>
          </ac:spMkLst>
        </pc:spChg>
      </pc:sldChg>
      <pc:sldChg chg="modSp">
        <pc:chgData name="Michaela Matthews (QIB)" userId="S::matthews@nbi.ac.uk::fca4ec38-74e4-4d95-9adf-cc3fa5a63726" providerId="AD" clId="Web-{6C38F3C3-14CA-7DA3-BC37-7CB4BF2C13E1}" dt="2024-10-10T08:44:21.222" v="559" actId="14100"/>
        <pc:sldMkLst>
          <pc:docMk/>
          <pc:sldMk cId="4188607362" sldId="375"/>
        </pc:sldMkLst>
        <pc:spChg chg="mod">
          <ac:chgData name="Michaela Matthews (QIB)" userId="S::matthews@nbi.ac.uk::fca4ec38-74e4-4d95-9adf-cc3fa5a63726" providerId="AD" clId="Web-{6C38F3C3-14CA-7DA3-BC37-7CB4BF2C13E1}" dt="2024-10-10T08:44:21.222" v="559" actId="14100"/>
          <ac:spMkLst>
            <pc:docMk/>
            <pc:sldMk cId="4188607362" sldId="375"/>
            <ac:spMk id="12" creationId="{AE4B44F8-C367-13BF-7CD4-DB89917C2AA8}"/>
          </ac:spMkLst>
        </pc:spChg>
      </pc:sldChg>
      <pc:sldChg chg="ord">
        <pc:chgData name="Michaela Matthews (QIB)" userId="S::matthews@nbi.ac.uk::fca4ec38-74e4-4d95-9adf-cc3fa5a63726" providerId="AD" clId="Web-{6C38F3C3-14CA-7DA3-BC37-7CB4BF2C13E1}" dt="2024-10-10T08:41:45.202" v="558"/>
        <pc:sldMkLst>
          <pc:docMk/>
          <pc:sldMk cId="2705780924" sldId="376"/>
        </pc:sldMkLst>
      </pc:sldChg>
      <pc:sldChg chg="addSp delSp modSp add replId">
        <pc:chgData name="Michaela Matthews (QIB)" userId="S::matthews@nbi.ac.uk::fca4ec38-74e4-4d95-9adf-cc3fa5a63726" providerId="AD" clId="Web-{6C38F3C3-14CA-7DA3-BC37-7CB4BF2C13E1}" dt="2024-10-10T08:27:52.382" v="288" actId="1076"/>
        <pc:sldMkLst>
          <pc:docMk/>
          <pc:sldMk cId="120584876" sldId="377"/>
        </pc:sldMkLst>
        <pc:spChg chg="add mod">
          <ac:chgData name="Michaela Matthews (QIB)" userId="S::matthews@nbi.ac.uk::fca4ec38-74e4-4d95-9adf-cc3fa5a63726" providerId="AD" clId="Web-{6C38F3C3-14CA-7DA3-BC37-7CB4BF2C13E1}" dt="2024-10-10T08:18:05.550" v="170" actId="14100"/>
          <ac:spMkLst>
            <pc:docMk/>
            <pc:sldMk cId="120584876" sldId="377"/>
            <ac:spMk id="2" creationId="{9F57377E-BB8C-BC6B-753B-3E0EC4999502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7:34:02.714" v="47"/>
          <ac:spMkLst>
            <pc:docMk/>
            <pc:sldMk cId="120584876" sldId="377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7:32:45.555" v="42" actId="20577"/>
          <ac:spMkLst>
            <pc:docMk/>
            <pc:sldMk cId="120584876" sldId="377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7:33:55.339" v="43"/>
          <ac:spMkLst>
            <pc:docMk/>
            <pc:sldMk cId="120584876" sldId="377"/>
            <ac:spMk id="5" creationId="{5B696D76-D950-5BF0-98F0-EB6225BBF2F3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18:44.755" v="181"/>
          <ac:spMkLst>
            <pc:docMk/>
            <pc:sldMk cId="120584876" sldId="377"/>
            <ac:spMk id="5" creationId="{6703F0B7-FA05-A021-F024-564578B66385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7:34:00.277" v="45"/>
          <ac:spMkLst>
            <pc:docMk/>
            <pc:sldMk cId="120584876" sldId="377"/>
            <ac:spMk id="8" creationId="{97462739-C9DE-77DE-2CBD-8E26D76B7E7B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18:38.176" v="180"/>
          <ac:spMkLst>
            <pc:docMk/>
            <pc:sldMk cId="120584876" sldId="377"/>
            <ac:spMk id="8" creationId="{CE0499B3-596D-1238-8F23-410409A521AF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27:52.382" v="288" actId="1076"/>
          <ac:spMkLst>
            <pc:docMk/>
            <pc:sldMk cId="120584876" sldId="377"/>
            <ac:spMk id="11" creationId="{1F224C2B-AA32-EBB6-CBCC-BDA580B72F53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22:09.652" v="227" actId="20577"/>
          <ac:spMkLst>
            <pc:docMk/>
            <pc:sldMk cId="120584876" sldId="377"/>
            <ac:spMk id="12" creationId="{0F23C321-83E6-753F-A2F6-346AB061FD4D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27:44.788" v="287" actId="20577"/>
          <ac:spMkLst>
            <pc:docMk/>
            <pc:sldMk cId="120584876" sldId="377"/>
            <ac:spMk id="13" creationId="{395D094B-0142-FF31-C1C2-574BD219D78B}"/>
          </ac:spMkLst>
        </pc:spChg>
        <pc:picChg chg="add mod">
          <ac:chgData name="Michaela Matthews (QIB)" userId="S::matthews@nbi.ac.uk::fca4ec38-74e4-4d95-9adf-cc3fa5a63726" providerId="AD" clId="Web-{6C38F3C3-14CA-7DA3-BC37-7CB4BF2C13E1}" dt="2024-10-10T08:18:09.192" v="173" actId="1076"/>
          <ac:picMkLst>
            <pc:docMk/>
            <pc:sldMk cId="120584876" sldId="377"/>
            <ac:picMk id="9" creationId="{0742F7F6-DD43-F707-B81B-0307CE95BDC5}"/>
          </ac:picMkLst>
        </pc:picChg>
      </pc:sldChg>
      <pc:sldChg chg="addSp delSp modSp add replId">
        <pc:chgData name="Michaela Matthews (QIB)" userId="S::matthews@nbi.ac.uk::fca4ec38-74e4-4d95-9adf-cc3fa5a63726" providerId="AD" clId="Web-{6C38F3C3-14CA-7DA3-BC37-7CB4BF2C13E1}" dt="2024-10-10T08:53:56.645" v="608" actId="1076"/>
        <pc:sldMkLst>
          <pc:docMk/>
          <pc:sldMk cId="1039414405" sldId="378"/>
        </pc:sldMkLst>
        <pc:spChg chg="mod">
          <ac:chgData name="Michaela Matthews (QIB)" userId="S::matthews@nbi.ac.uk::fca4ec38-74e4-4d95-9adf-cc3fa5a63726" providerId="AD" clId="Web-{6C38F3C3-14CA-7DA3-BC37-7CB4BF2C13E1}" dt="2024-10-10T08:15:30.264" v="163" actId="20577"/>
          <ac:spMkLst>
            <pc:docMk/>
            <pc:sldMk cId="1039414405" sldId="378"/>
            <ac:spMk id="2" creationId="{E5C1C79F-AEF7-0918-8DEC-A0C6DC30E835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53:56.645" v="608" actId="1076"/>
          <ac:spMkLst>
            <pc:docMk/>
            <pc:sldMk cId="1039414405" sldId="378"/>
            <ac:spMk id="8" creationId="{B21C3C15-0393-27FA-A50C-D891447CD1D3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7:35:56.421" v="55"/>
          <ac:spMkLst>
            <pc:docMk/>
            <pc:sldMk cId="1039414405" sldId="378"/>
            <ac:spMk id="10" creationId="{034FCE42-AA92-9D89-0D28-54989913937A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7:35:56.421" v="54"/>
          <ac:spMkLst>
            <pc:docMk/>
            <pc:sldMk cId="1039414405" sldId="378"/>
            <ac:spMk id="11" creationId="{C43CFA48-1918-F5C5-F675-6B44AE2E5B6B}"/>
          </ac:spMkLst>
        </pc:spChg>
        <pc:picChg chg="del">
          <ac:chgData name="Michaela Matthews (QIB)" userId="S::matthews@nbi.ac.uk::fca4ec38-74e4-4d95-9adf-cc3fa5a63726" providerId="AD" clId="Web-{6C38F3C3-14CA-7DA3-BC37-7CB4BF2C13E1}" dt="2024-10-10T07:35:55.218" v="53"/>
          <ac:picMkLst>
            <pc:docMk/>
            <pc:sldMk cId="1039414405" sldId="378"/>
            <ac:picMk id="8" creationId="{366EF0EB-A1D9-D3F9-481E-7B8CCDCAD400}"/>
          </ac:picMkLst>
        </pc:picChg>
      </pc:sldChg>
      <pc:sldChg chg="addSp delSp modSp add replId">
        <pc:chgData name="Michaela Matthews (QIB)" userId="S::matthews@nbi.ac.uk::fca4ec38-74e4-4d95-9adf-cc3fa5a63726" providerId="AD" clId="Web-{6C38F3C3-14CA-7DA3-BC37-7CB4BF2C13E1}" dt="2024-10-10T08:23:48.546" v="256" actId="1076"/>
        <pc:sldMkLst>
          <pc:docMk/>
          <pc:sldMk cId="2509050555" sldId="379"/>
        </pc:sldMkLst>
        <pc:spChg chg="del">
          <ac:chgData name="Michaela Matthews (QIB)" userId="S::matthews@nbi.ac.uk::fca4ec38-74e4-4d95-9adf-cc3fa5a63726" providerId="AD" clId="Web-{6C38F3C3-14CA-7DA3-BC37-7CB4BF2C13E1}" dt="2024-10-10T08:22:40.887" v="233"/>
          <ac:spMkLst>
            <pc:docMk/>
            <pc:sldMk cId="2509050555" sldId="379"/>
            <ac:spMk id="2" creationId="{9F57377E-BB8C-BC6B-753B-3E0EC4999502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8:22:40.575" v="232"/>
          <ac:spMkLst>
            <pc:docMk/>
            <pc:sldMk cId="2509050555" sldId="379"/>
            <ac:spMk id="5" creationId="{6703F0B7-FA05-A021-F024-564578B66385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8:22:40.466" v="231"/>
          <ac:spMkLst>
            <pc:docMk/>
            <pc:sldMk cId="2509050555" sldId="379"/>
            <ac:spMk id="8" creationId="{CE0499B3-596D-1238-8F23-410409A521AF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8:22:42.591" v="235"/>
          <ac:spMkLst>
            <pc:docMk/>
            <pc:sldMk cId="2509050555" sldId="379"/>
            <ac:spMk id="11" creationId="{1F224C2B-AA32-EBB6-CBCC-BDA580B72F53}"/>
          </ac:spMkLst>
        </pc:spChg>
        <pc:spChg chg="del">
          <ac:chgData name="Michaela Matthews (QIB)" userId="S::matthews@nbi.ac.uk::fca4ec38-74e4-4d95-9adf-cc3fa5a63726" providerId="AD" clId="Web-{6C38F3C3-14CA-7DA3-BC37-7CB4BF2C13E1}" dt="2024-10-10T08:22:44.326" v="236"/>
          <ac:spMkLst>
            <pc:docMk/>
            <pc:sldMk cId="2509050555" sldId="379"/>
            <ac:spMk id="12" creationId="{0F23C321-83E6-753F-A2F6-346AB061FD4D}"/>
          </ac:spMkLst>
        </pc:spChg>
        <pc:spChg chg="del mod">
          <ac:chgData name="Michaela Matthews (QIB)" userId="S::matthews@nbi.ac.uk::fca4ec38-74e4-4d95-9adf-cc3fa5a63726" providerId="AD" clId="Web-{6C38F3C3-14CA-7DA3-BC37-7CB4BF2C13E1}" dt="2024-10-10T08:22:45.966" v="238"/>
          <ac:spMkLst>
            <pc:docMk/>
            <pc:sldMk cId="2509050555" sldId="379"/>
            <ac:spMk id="13" creationId="{395D094B-0142-FF31-C1C2-574BD219D78B}"/>
          </ac:spMkLst>
        </pc:spChg>
        <pc:spChg chg="add del mod">
          <ac:chgData name="Michaela Matthews (QIB)" userId="S::matthews@nbi.ac.uk::fca4ec38-74e4-4d95-9adf-cc3fa5a63726" providerId="AD" clId="Web-{6C38F3C3-14CA-7DA3-BC37-7CB4BF2C13E1}" dt="2024-10-10T08:23:22.061" v="249"/>
          <ac:spMkLst>
            <pc:docMk/>
            <pc:sldMk cId="2509050555" sldId="379"/>
            <ac:spMk id="14" creationId="{B5B64C8A-DEB1-922A-706A-F3E75A03AC65}"/>
          </ac:spMkLst>
        </pc:spChg>
        <pc:picChg chg="mod modCrop">
          <ac:chgData name="Michaela Matthews (QIB)" userId="S::matthews@nbi.ac.uk::fca4ec38-74e4-4d95-9adf-cc3fa5a63726" providerId="AD" clId="Web-{6C38F3C3-14CA-7DA3-BC37-7CB4BF2C13E1}" dt="2024-10-10T08:23:47.265" v="255" actId="1076"/>
          <ac:picMkLst>
            <pc:docMk/>
            <pc:sldMk cId="2509050555" sldId="379"/>
            <ac:picMk id="9" creationId="{0742F7F6-DD43-F707-B81B-0307CE95BDC5}"/>
          </ac:picMkLst>
        </pc:picChg>
        <pc:picChg chg="add mod">
          <ac:chgData name="Michaela Matthews (QIB)" userId="S::matthews@nbi.ac.uk::fca4ec38-74e4-4d95-9adf-cc3fa5a63726" providerId="AD" clId="Web-{6C38F3C3-14CA-7DA3-BC37-7CB4BF2C13E1}" dt="2024-10-10T08:23:48.546" v="256" actId="1076"/>
          <ac:picMkLst>
            <pc:docMk/>
            <pc:sldMk cId="2509050555" sldId="379"/>
            <ac:picMk id="15" creationId="{A62918CF-E92B-6078-4737-5D5F67ECE9CB}"/>
          </ac:picMkLst>
        </pc:picChg>
      </pc:sldChg>
      <pc:sldChg chg="addSp delSp modSp add del replId">
        <pc:chgData name="Michaela Matthews (QIB)" userId="S::matthews@nbi.ac.uk::fca4ec38-74e4-4d95-9adf-cc3fa5a63726" providerId="AD" clId="Web-{6C38F3C3-14CA-7DA3-BC37-7CB4BF2C13E1}" dt="2024-10-10T08:28:14.383" v="289"/>
        <pc:sldMkLst>
          <pc:docMk/>
          <pc:sldMk cId="447120284" sldId="380"/>
        </pc:sldMkLst>
        <pc:spChg chg="mod">
          <ac:chgData name="Michaela Matthews (QIB)" userId="S::matthews@nbi.ac.uk::fca4ec38-74e4-4d95-9adf-cc3fa5a63726" providerId="AD" clId="Web-{6C38F3C3-14CA-7DA3-BC37-7CB4BF2C13E1}" dt="2024-10-10T08:24:21.828" v="258" actId="20577"/>
          <ac:spMkLst>
            <pc:docMk/>
            <pc:sldMk cId="447120284" sldId="380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25:10.205" v="281" actId="1076"/>
          <ac:spMkLst>
            <pc:docMk/>
            <pc:sldMk cId="447120284" sldId="380"/>
            <ac:spMk id="5" creationId="{E6047526-7BED-D59B-676A-98CE3F44F9D7}"/>
          </ac:spMkLst>
        </pc:spChg>
        <pc:picChg chg="del">
          <ac:chgData name="Michaela Matthews (QIB)" userId="S::matthews@nbi.ac.uk::fca4ec38-74e4-4d95-9adf-cc3fa5a63726" providerId="AD" clId="Web-{6C38F3C3-14CA-7DA3-BC37-7CB4BF2C13E1}" dt="2024-10-10T08:24:25.266" v="260"/>
          <ac:picMkLst>
            <pc:docMk/>
            <pc:sldMk cId="447120284" sldId="380"/>
            <ac:picMk id="9" creationId="{0742F7F6-DD43-F707-B81B-0307CE95BDC5}"/>
          </ac:picMkLst>
        </pc:picChg>
        <pc:picChg chg="del">
          <ac:chgData name="Michaela Matthews (QIB)" userId="S::matthews@nbi.ac.uk::fca4ec38-74e4-4d95-9adf-cc3fa5a63726" providerId="AD" clId="Web-{6C38F3C3-14CA-7DA3-BC37-7CB4BF2C13E1}" dt="2024-10-10T08:24:24.219" v="259"/>
          <ac:picMkLst>
            <pc:docMk/>
            <pc:sldMk cId="447120284" sldId="380"/>
            <ac:picMk id="15" creationId="{A62918CF-E92B-6078-4737-5D5F67ECE9CB}"/>
          </ac:picMkLst>
        </pc:picChg>
      </pc:sldChg>
      <pc:sldChg chg="addSp delSp modSp add replId">
        <pc:chgData name="Michaela Matthews (QIB)" userId="S::matthews@nbi.ac.uk::fca4ec38-74e4-4d95-9adf-cc3fa5a63726" providerId="AD" clId="Web-{6C38F3C3-14CA-7DA3-BC37-7CB4BF2C13E1}" dt="2024-10-10T08:32:16.577" v="370" actId="20577"/>
        <pc:sldMkLst>
          <pc:docMk/>
          <pc:sldMk cId="2379137057" sldId="380"/>
        </pc:sldMkLst>
        <pc:spChg chg="mod">
          <ac:chgData name="Michaela Matthews (QIB)" userId="S::matthews@nbi.ac.uk::fca4ec38-74e4-4d95-9adf-cc3fa5a63726" providerId="AD" clId="Web-{6C38F3C3-14CA-7DA3-BC37-7CB4BF2C13E1}" dt="2024-10-10T08:29:15.557" v="296" actId="20577"/>
          <ac:spMkLst>
            <pc:docMk/>
            <pc:sldMk cId="2379137057" sldId="380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6C38F3C3-14CA-7DA3-BC37-7CB4BF2C13E1}" dt="2024-10-10T08:32:16.577" v="370" actId="20577"/>
          <ac:spMkLst>
            <pc:docMk/>
            <pc:sldMk cId="2379137057" sldId="380"/>
            <ac:spMk id="5" creationId="{AB1ACC9D-1E8D-7D1B-52FC-91C8B526936F}"/>
          </ac:spMkLst>
        </pc:spChg>
        <pc:picChg chg="del">
          <ac:chgData name="Michaela Matthews (QIB)" userId="S::matthews@nbi.ac.uk::fca4ec38-74e4-4d95-9adf-cc3fa5a63726" providerId="AD" clId="Web-{6C38F3C3-14CA-7DA3-BC37-7CB4BF2C13E1}" dt="2024-10-10T08:29:16.588" v="297"/>
          <ac:picMkLst>
            <pc:docMk/>
            <pc:sldMk cId="2379137057" sldId="380"/>
            <ac:picMk id="9" creationId="{0742F7F6-DD43-F707-B81B-0307CE95BDC5}"/>
          </ac:picMkLst>
        </pc:picChg>
        <pc:picChg chg="del">
          <ac:chgData name="Michaela Matthews (QIB)" userId="S::matthews@nbi.ac.uk::fca4ec38-74e4-4d95-9adf-cc3fa5a63726" providerId="AD" clId="Web-{6C38F3C3-14CA-7DA3-BC37-7CB4BF2C13E1}" dt="2024-10-10T08:29:17.057" v="298"/>
          <ac:picMkLst>
            <pc:docMk/>
            <pc:sldMk cId="2379137057" sldId="380"/>
            <ac:picMk id="15" creationId="{A62918CF-E92B-6078-4737-5D5F67ECE9CB}"/>
          </ac:picMkLst>
        </pc:picChg>
      </pc:sldChg>
      <pc:sldChg chg="addSp modSp add replId">
        <pc:chgData name="Michaela Matthews (QIB)" userId="S::matthews@nbi.ac.uk::fca4ec38-74e4-4d95-9adf-cc3fa5a63726" providerId="AD" clId="Web-{6C38F3C3-14CA-7DA3-BC37-7CB4BF2C13E1}" dt="2024-10-10T08:37:09.507" v="479" actId="1076"/>
        <pc:sldMkLst>
          <pc:docMk/>
          <pc:sldMk cId="516806092" sldId="381"/>
        </pc:sldMkLst>
        <pc:spChg chg="add mod">
          <ac:chgData name="Michaela Matthews (QIB)" userId="S::matthews@nbi.ac.uk::fca4ec38-74e4-4d95-9adf-cc3fa5a63726" providerId="AD" clId="Web-{6C38F3C3-14CA-7DA3-BC37-7CB4BF2C13E1}" dt="2024-10-10T08:37:09.507" v="479" actId="1076"/>
          <ac:spMkLst>
            <pc:docMk/>
            <pc:sldMk cId="516806092" sldId="381"/>
            <ac:spMk id="2" creationId="{473CB8C3-F304-CDCD-C700-738E236B23DB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8:32:26.546" v="382" actId="20577"/>
          <ac:spMkLst>
            <pc:docMk/>
            <pc:sldMk cId="516806092" sldId="381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8:36:08.036" v="453" actId="1076"/>
          <ac:spMkLst>
            <pc:docMk/>
            <pc:sldMk cId="516806092" sldId="381"/>
            <ac:spMk id="5" creationId="{AB1ACC9D-1E8D-7D1B-52FC-91C8B526936F}"/>
          </ac:spMkLst>
        </pc:spChg>
      </pc:sldChg>
      <pc:sldChg chg="addSp delSp modSp add replId">
        <pc:chgData name="Michaela Matthews (QIB)" userId="S::matthews@nbi.ac.uk::fca4ec38-74e4-4d95-9adf-cc3fa5a63726" providerId="AD" clId="Web-{6C38F3C3-14CA-7DA3-BC37-7CB4BF2C13E1}" dt="2024-10-10T08:40:18.262" v="553" actId="1076"/>
        <pc:sldMkLst>
          <pc:docMk/>
          <pc:sldMk cId="2418674291" sldId="382"/>
        </pc:sldMkLst>
        <pc:spChg chg="del">
          <ac:chgData name="Michaela Matthews (QIB)" userId="S::matthews@nbi.ac.uk::fca4ec38-74e4-4d95-9adf-cc3fa5a63726" providerId="AD" clId="Web-{6C38F3C3-14CA-7DA3-BC37-7CB4BF2C13E1}" dt="2024-10-10T08:38:21.290" v="484"/>
          <ac:spMkLst>
            <pc:docMk/>
            <pc:sldMk cId="2418674291" sldId="382"/>
            <ac:spMk id="2" creationId="{473CB8C3-F304-CDCD-C700-738E236B23DB}"/>
          </ac:spMkLst>
        </pc:spChg>
        <pc:spChg chg="mod">
          <ac:chgData name="Michaela Matthews (QIB)" userId="S::matthews@nbi.ac.uk::fca4ec38-74e4-4d95-9adf-cc3fa5a63726" providerId="AD" clId="Web-{6C38F3C3-14CA-7DA3-BC37-7CB4BF2C13E1}" dt="2024-10-10T08:40:13.543" v="552" actId="1076"/>
          <ac:spMkLst>
            <pc:docMk/>
            <pc:sldMk cId="2418674291" sldId="382"/>
            <ac:spMk id="5" creationId="{AB1ACC9D-1E8D-7D1B-52FC-91C8B526936F}"/>
          </ac:spMkLst>
        </pc:spChg>
        <pc:picChg chg="add mod">
          <ac:chgData name="Michaela Matthews (QIB)" userId="S::matthews@nbi.ac.uk::fca4ec38-74e4-4d95-9adf-cc3fa5a63726" providerId="AD" clId="Web-{6C38F3C3-14CA-7DA3-BC37-7CB4BF2C13E1}" dt="2024-10-10T08:40:18.262" v="553" actId="1076"/>
          <ac:picMkLst>
            <pc:docMk/>
            <pc:sldMk cId="2418674291" sldId="382"/>
            <ac:picMk id="8" creationId="{4B6BF644-B13F-47B3-B4A1-AB6432E203F8}"/>
          </ac:picMkLst>
        </pc:picChg>
      </pc:sldChg>
    </pc:docChg>
  </pc:docChgLst>
  <pc:docChgLst>
    <pc:chgData name="Michaela Matthews (QIB)" userId="S::matthews@nbi.ac.uk::fca4ec38-74e4-4d95-9adf-cc3fa5a63726" providerId="AD" clId="Web-{29199370-B614-F64E-968C-A1A512323B5B}"/>
    <pc:docChg chg="modSld">
      <pc:chgData name="Michaela Matthews (QIB)" userId="S::matthews@nbi.ac.uk::fca4ec38-74e4-4d95-9adf-cc3fa5a63726" providerId="AD" clId="Web-{29199370-B614-F64E-968C-A1A512323B5B}" dt="2024-10-08T14:00:27.037" v="614" actId="1076"/>
      <pc:docMkLst>
        <pc:docMk/>
      </pc:docMkLst>
      <pc:sldChg chg="addSp delSp modSp">
        <pc:chgData name="Michaela Matthews (QIB)" userId="S::matthews@nbi.ac.uk::fca4ec38-74e4-4d95-9adf-cc3fa5a63726" providerId="AD" clId="Web-{29199370-B614-F64E-968C-A1A512323B5B}" dt="2024-10-08T13:37:08.669" v="284" actId="1076"/>
        <pc:sldMkLst>
          <pc:docMk/>
          <pc:sldMk cId="2465326233" sldId="309"/>
        </pc:sldMkLst>
        <pc:spChg chg="del mod">
          <ac:chgData name="Michaela Matthews (QIB)" userId="S::matthews@nbi.ac.uk::fca4ec38-74e4-4d95-9adf-cc3fa5a63726" providerId="AD" clId="Web-{29199370-B614-F64E-968C-A1A512323B5B}" dt="2024-10-08T13:36:52.997" v="272"/>
          <ac:spMkLst>
            <pc:docMk/>
            <pc:sldMk cId="2465326233" sldId="309"/>
            <ac:spMk id="2" creationId="{C7EC30AC-7524-B1F6-4174-FB07064559A2}"/>
          </ac:spMkLst>
        </pc:spChg>
        <pc:spChg chg="add mod">
          <ac:chgData name="Michaela Matthews (QIB)" userId="S::matthews@nbi.ac.uk::fca4ec38-74e4-4d95-9adf-cc3fa5a63726" providerId="AD" clId="Web-{29199370-B614-F64E-968C-A1A512323B5B}" dt="2024-10-08T13:37:08.669" v="284" actId="1076"/>
          <ac:spMkLst>
            <pc:docMk/>
            <pc:sldMk cId="2465326233" sldId="309"/>
            <ac:spMk id="4" creationId="{A947A5D4-2F97-B525-D763-F5F3C15DCF5A}"/>
          </ac:spMkLst>
        </pc:spChg>
        <pc:spChg chg="add del mod">
          <ac:chgData name="Michaela Matthews (QIB)" userId="S::matthews@nbi.ac.uk::fca4ec38-74e4-4d95-9adf-cc3fa5a63726" providerId="AD" clId="Web-{29199370-B614-F64E-968C-A1A512323B5B}" dt="2024-10-08T13:36:58.169" v="274"/>
          <ac:spMkLst>
            <pc:docMk/>
            <pc:sldMk cId="2465326233" sldId="309"/>
            <ac:spMk id="6" creationId="{F753D215-76C3-1C0F-67E3-E0DA6CADB0F4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43:22.247" v="375" actId="1076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29199370-B614-F64E-968C-A1A512323B5B}" dt="2024-10-08T13:43:15.981" v="374" actId="14100"/>
          <ac:spMkLst>
            <pc:docMk/>
            <pc:sldMk cId="4288028775" sldId="333"/>
            <ac:spMk id="5" creationId="{529A43BB-2DE4-58C6-C958-440E52F4B936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43:22.247" v="375" actId="1076"/>
          <ac:spMkLst>
            <pc:docMk/>
            <pc:sldMk cId="4288028775" sldId="333"/>
            <ac:spMk id="9" creationId="{92B78570-05B7-7AFE-2D38-E4F77C4F70AA}"/>
          </ac:spMkLst>
        </pc:spChg>
      </pc:sldChg>
      <pc:sldChg chg="addSp delSp modSp">
        <pc:chgData name="Michaela Matthews (QIB)" userId="S::matthews@nbi.ac.uk::fca4ec38-74e4-4d95-9adf-cc3fa5a63726" providerId="AD" clId="Web-{29199370-B614-F64E-968C-A1A512323B5B}" dt="2024-10-08T13:57:38.077" v="610" actId="1076"/>
        <pc:sldMkLst>
          <pc:docMk/>
          <pc:sldMk cId="2605621743" sldId="334"/>
        </pc:sldMkLst>
        <pc:spChg chg="mod">
          <ac:chgData name="Michaela Matthews (QIB)" userId="S::matthews@nbi.ac.uk::fca4ec38-74e4-4d95-9adf-cc3fa5a63726" providerId="AD" clId="Web-{29199370-B614-F64E-968C-A1A512323B5B}" dt="2024-10-08T13:57:14.514" v="596" actId="1076"/>
          <ac:spMkLst>
            <pc:docMk/>
            <pc:sldMk cId="2605621743" sldId="334"/>
            <ac:spMk id="2" creationId="{3C70EACA-CFCD-086D-6204-B9AD0A480EB5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57:22.796" v="601" actId="1076"/>
          <ac:spMkLst>
            <pc:docMk/>
            <pc:sldMk cId="2605621743" sldId="334"/>
            <ac:spMk id="5" creationId="{E5AC727C-A7F7-15CA-FCF5-CA9AC8CD65CB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57:22.780" v="600" actId="1076"/>
          <ac:spMkLst>
            <pc:docMk/>
            <pc:sldMk cId="2605621743" sldId="334"/>
            <ac:spMk id="8" creationId="{CFDFCDCD-B5C0-9A07-1E95-DE95090C1398}"/>
          </ac:spMkLst>
        </pc:spChg>
        <pc:graphicFrameChg chg="add del mod modGraphic">
          <ac:chgData name="Michaela Matthews (QIB)" userId="S::matthews@nbi.ac.uk::fca4ec38-74e4-4d95-9adf-cc3fa5a63726" providerId="AD" clId="Web-{29199370-B614-F64E-968C-A1A512323B5B}" dt="2024-10-08T13:54:31.336" v="407"/>
          <ac:graphicFrameMkLst>
            <pc:docMk/>
            <pc:sldMk cId="2605621743" sldId="334"/>
            <ac:graphicFrameMk id="10" creationId="{2F6B0330-D8B9-9D81-B4B0-255C2DA0A41B}"/>
          </ac:graphicFrameMkLst>
        </pc:graphicFrameChg>
        <pc:graphicFrameChg chg="add mod modGraphic">
          <ac:chgData name="Michaela Matthews (QIB)" userId="S::matthews@nbi.ac.uk::fca4ec38-74e4-4d95-9adf-cc3fa5a63726" providerId="AD" clId="Web-{29199370-B614-F64E-968C-A1A512323B5B}" dt="2024-10-08T13:57:38.077" v="610" actId="1076"/>
          <ac:graphicFrameMkLst>
            <pc:docMk/>
            <pc:sldMk cId="2605621743" sldId="334"/>
            <ac:graphicFrameMk id="11" creationId="{1027575C-703F-0426-41C7-20CFD9D502D1}"/>
          </ac:graphicFrameMkLst>
        </pc:graphicFrameChg>
      </pc:sldChg>
      <pc:sldChg chg="modSp">
        <pc:chgData name="Michaela Matthews (QIB)" userId="S::matthews@nbi.ac.uk::fca4ec38-74e4-4d95-9adf-cc3fa5a63726" providerId="AD" clId="Web-{29199370-B614-F64E-968C-A1A512323B5B}" dt="2024-10-08T13:35:15.790" v="225" actId="1076"/>
        <pc:sldMkLst>
          <pc:docMk/>
          <pc:sldMk cId="4094411886" sldId="338"/>
        </pc:sldMkLst>
        <pc:spChg chg="mod">
          <ac:chgData name="Michaela Matthews (QIB)" userId="S::matthews@nbi.ac.uk::fca4ec38-74e4-4d95-9adf-cc3fa5a63726" providerId="AD" clId="Web-{29199370-B614-F64E-968C-A1A512323B5B}" dt="2024-10-08T13:35:15.790" v="225" actId="1076"/>
          <ac:spMkLst>
            <pc:docMk/>
            <pc:sldMk cId="4094411886" sldId="338"/>
            <ac:spMk id="2" creationId="{77B6E352-8019-E11E-5AC0-17EC747005EB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34:21.491" v="202" actId="1076"/>
        <pc:sldMkLst>
          <pc:docMk/>
          <pc:sldMk cId="1968846966" sldId="339"/>
        </pc:sldMkLst>
        <pc:spChg chg="mod">
          <ac:chgData name="Michaela Matthews (QIB)" userId="S::matthews@nbi.ac.uk::fca4ec38-74e4-4d95-9adf-cc3fa5a63726" providerId="AD" clId="Web-{29199370-B614-F64E-968C-A1A512323B5B}" dt="2024-10-08T13:34:03.896" v="198" actId="20577"/>
          <ac:spMkLst>
            <pc:docMk/>
            <pc:sldMk cId="1968846966" sldId="339"/>
            <ac:spMk id="2" creationId="{C0DAFF49-DB05-340B-2E56-77BB5595CB85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4:15.913" v="201" actId="1076"/>
          <ac:spMkLst>
            <pc:docMk/>
            <pc:sldMk cId="1968846966" sldId="339"/>
            <ac:spMk id="8" creationId="{3D33C1D0-EF1A-7E4C-543E-E12E581A1EA3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4:21.491" v="202" actId="1076"/>
          <ac:spMkLst>
            <pc:docMk/>
            <pc:sldMk cId="1968846966" sldId="339"/>
            <ac:spMk id="10" creationId="{DBEB8AC7-5CC0-79E0-A58A-87AF2EBB6184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42:51.511" v="368" actId="20577"/>
        <pc:sldMkLst>
          <pc:docMk/>
          <pc:sldMk cId="1289179984" sldId="346"/>
        </pc:sldMkLst>
        <pc:spChg chg="mod">
          <ac:chgData name="Michaela Matthews (QIB)" userId="S::matthews@nbi.ac.uk::fca4ec38-74e4-4d95-9adf-cc3fa5a63726" providerId="AD" clId="Web-{29199370-B614-F64E-968C-A1A512323B5B}" dt="2024-10-08T13:42:51.511" v="368" actId="20577"/>
          <ac:spMkLst>
            <pc:docMk/>
            <pc:sldMk cId="1289179984" sldId="346"/>
            <ac:spMk id="5" creationId="{F7BB5E54-C85F-FB66-3AA2-9644CA3A7880}"/>
          </ac:spMkLst>
        </pc:spChg>
      </pc:sldChg>
      <pc:sldChg chg="delSp modSp">
        <pc:chgData name="Michaela Matthews (QIB)" userId="S::matthews@nbi.ac.uk::fca4ec38-74e4-4d95-9adf-cc3fa5a63726" providerId="AD" clId="Web-{29199370-B614-F64E-968C-A1A512323B5B}" dt="2024-10-08T13:33:34.817" v="188" actId="1076"/>
        <pc:sldMkLst>
          <pc:docMk/>
          <pc:sldMk cId="3972630390" sldId="350"/>
        </pc:sldMkLst>
        <pc:spChg chg="mod">
          <ac:chgData name="Michaela Matthews (QIB)" userId="S::matthews@nbi.ac.uk::fca4ec38-74e4-4d95-9adf-cc3fa5a63726" providerId="AD" clId="Web-{29199370-B614-F64E-968C-A1A512323B5B}" dt="2024-10-08T13:26:08.456" v="46" actId="20577"/>
          <ac:spMkLst>
            <pc:docMk/>
            <pc:sldMk cId="3972630390" sldId="350"/>
            <ac:spMk id="2" creationId="{E5C1C79F-AEF7-0918-8DEC-A0C6DC30E835}"/>
          </ac:spMkLst>
        </pc:spChg>
        <pc:spChg chg="del">
          <ac:chgData name="Michaela Matthews (QIB)" userId="S::matthews@nbi.ac.uk::fca4ec38-74e4-4d95-9adf-cc3fa5a63726" providerId="AD" clId="Web-{29199370-B614-F64E-968C-A1A512323B5B}" dt="2024-10-08T13:25:45.080" v="30"/>
          <ac:spMkLst>
            <pc:docMk/>
            <pc:sldMk cId="3972630390" sldId="350"/>
            <ac:spMk id="5" creationId="{5B696D76-D950-5BF0-98F0-EB6225BBF2F3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3:34.817" v="188" actId="1076"/>
          <ac:spMkLst>
            <pc:docMk/>
            <pc:sldMk cId="3972630390" sldId="350"/>
            <ac:spMk id="10" creationId="{034FCE42-AA92-9D89-0D28-54989913937A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2:22.267" v="150" actId="20577"/>
          <ac:spMkLst>
            <pc:docMk/>
            <pc:sldMk cId="3972630390" sldId="350"/>
            <ac:spMk id="11" creationId="{C43CFA48-1918-F5C5-F675-6B44AE2E5B6B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39:49.676" v="312" actId="20577"/>
        <pc:sldMkLst>
          <pc:docMk/>
          <pc:sldMk cId="995339752" sldId="351"/>
        </pc:sldMkLst>
        <pc:spChg chg="mod">
          <ac:chgData name="Michaela Matthews (QIB)" userId="S::matthews@nbi.ac.uk::fca4ec38-74e4-4d95-9adf-cc3fa5a63726" providerId="AD" clId="Web-{29199370-B614-F64E-968C-A1A512323B5B}" dt="2024-10-08T13:39:49.676" v="312" actId="20577"/>
          <ac:spMkLst>
            <pc:docMk/>
            <pc:sldMk cId="995339752" sldId="351"/>
            <ac:spMk id="2" creationId="{8E523647-6E00-9881-FAE7-36EDD6091BF0}"/>
          </ac:spMkLst>
        </pc:spChg>
      </pc:sldChg>
      <pc:sldChg chg="addSp modSp">
        <pc:chgData name="Michaela Matthews (QIB)" userId="S::matthews@nbi.ac.uk::fca4ec38-74e4-4d95-9adf-cc3fa5a63726" providerId="AD" clId="Web-{29199370-B614-F64E-968C-A1A512323B5B}" dt="2024-10-08T14:00:27.037" v="614" actId="1076"/>
        <pc:sldMkLst>
          <pc:docMk/>
          <pc:sldMk cId="1956398055" sldId="352"/>
        </pc:sldMkLst>
        <pc:spChg chg="mod">
          <ac:chgData name="Michaela Matthews (QIB)" userId="S::matthews@nbi.ac.uk::fca4ec38-74e4-4d95-9adf-cc3fa5a63726" providerId="AD" clId="Web-{29199370-B614-F64E-968C-A1A512323B5B}" dt="2024-10-08T13:31:02.796" v="137" actId="1076"/>
          <ac:spMkLst>
            <pc:docMk/>
            <pc:sldMk cId="1956398055" sldId="352"/>
            <ac:spMk id="2" creationId="{4C6C0422-F779-1B55-20B0-5BDB28E760FC}"/>
          </ac:spMkLst>
        </pc:spChg>
        <pc:spChg chg="add mod">
          <ac:chgData name="Michaela Matthews (QIB)" userId="S::matthews@nbi.ac.uk::fca4ec38-74e4-4d95-9adf-cc3fa5a63726" providerId="AD" clId="Web-{29199370-B614-F64E-968C-A1A512323B5B}" dt="2024-10-08T14:00:27.037" v="614" actId="1076"/>
          <ac:spMkLst>
            <pc:docMk/>
            <pc:sldMk cId="1956398055" sldId="352"/>
            <ac:spMk id="5" creationId="{ECE3EA5E-0D51-DDDB-4780-C09CA3AC65F4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38:32.001" v="286" actId="20577"/>
        <pc:sldMkLst>
          <pc:docMk/>
          <pc:sldMk cId="1594920930" sldId="354"/>
        </pc:sldMkLst>
        <pc:spChg chg="mod">
          <ac:chgData name="Michaela Matthews (QIB)" userId="S::matthews@nbi.ac.uk::fca4ec38-74e4-4d95-9adf-cc3fa5a63726" providerId="AD" clId="Web-{29199370-B614-F64E-968C-A1A512323B5B}" dt="2024-10-08T13:38:32.001" v="286" actId="20577"/>
          <ac:spMkLst>
            <pc:docMk/>
            <pc:sldMk cId="1594920930" sldId="354"/>
            <ac:spMk id="10" creationId="{CF71BDE7-0A2A-D48A-033D-32774630C402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28:39.571" v="77" actId="1076"/>
        <pc:sldMkLst>
          <pc:docMk/>
          <pc:sldMk cId="3621048465" sldId="356"/>
        </pc:sldMkLst>
        <pc:spChg chg="mod">
          <ac:chgData name="Michaela Matthews (QIB)" userId="S::matthews@nbi.ac.uk::fca4ec38-74e4-4d95-9adf-cc3fa5a63726" providerId="AD" clId="Web-{29199370-B614-F64E-968C-A1A512323B5B}" dt="2024-10-08T13:28:39.571" v="77" actId="1076"/>
          <ac:spMkLst>
            <pc:docMk/>
            <pc:sldMk cId="3621048465" sldId="356"/>
            <ac:spMk id="16" creationId="{609EF30C-5FC1-BD50-7E9C-A4A5BE214B74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41:02.679" v="360" actId="20577"/>
        <pc:sldMkLst>
          <pc:docMk/>
          <pc:sldMk cId="3751533794" sldId="363"/>
        </pc:sldMkLst>
        <pc:spChg chg="mod">
          <ac:chgData name="Michaela Matthews (QIB)" userId="S::matthews@nbi.ac.uk::fca4ec38-74e4-4d95-9adf-cc3fa5a63726" providerId="AD" clId="Web-{29199370-B614-F64E-968C-A1A512323B5B}" dt="2024-10-08T13:41:02.679" v="360" actId="20577"/>
          <ac:spMkLst>
            <pc:docMk/>
            <pc:sldMk cId="3751533794" sldId="363"/>
            <ac:spMk id="11" creationId="{397DCEF3-DCDF-BF49-592A-FA31D4BD8FAA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41:19.086" v="361" actId="1076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29199370-B614-F64E-968C-A1A512323B5B}" dt="2024-10-08T13:41:19.086" v="361" actId="1076"/>
          <ac:spMkLst>
            <pc:docMk/>
            <pc:sldMk cId="3729310070" sldId="364"/>
            <ac:spMk id="10" creationId="{6B59C1CE-E0D5-CE1F-C73D-C7FD0DD04BF8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59:33.535" v="613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29199370-B614-F64E-968C-A1A512323B5B}" dt="2024-10-08T13:59:33.535" v="613" actId="1076"/>
          <ac:spMkLst>
            <pc:docMk/>
            <pc:sldMk cId="3316714107" sldId="365"/>
            <ac:spMk id="8" creationId="{B4DDCBE0-9022-C1D5-6E92-CAF938E2C2A1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59:29.441" v="612" actId="1076"/>
          <ac:spMkLst>
            <pc:docMk/>
            <pc:sldMk cId="3316714107" sldId="365"/>
            <ac:spMk id="9" creationId="{C70E38FE-42F8-08AE-1BDD-9BD4B87526B8}"/>
          </ac:spMkLst>
        </pc:spChg>
      </pc:sldChg>
      <pc:sldChg chg="modSp">
        <pc:chgData name="Michaela Matthews (QIB)" userId="S::matthews@nbi.ac.uk::fca4ec38-74e4-4d95-9adf-cc3fa5a63726" providerId="AD" clId="Web-{29199370-B614-F64E-968C-A1A512323B5B}" dt="2024-10-08T13:28:05.164" v="76" actId="1076"/>
        <pc:sldMkLst>
          <pc:docMk/>
          <pc:sldMk cId="1683723601" sldId="368"/>
        </pc:sldMkLst>
        <pc:spChg chg="mod">
          <ac:chgData name="Michaela Matthews (QIB)" userId="S::matthews@nbi.ac.uk::fca4ec38-74e4-4d95-9adf-cc3fa5a63726" providerId="AD" clId="Web-{29199370-B614-F64E-968C-A1A512323B5B}" dt="2024-10-08T13:28:03.038" v="75" actId="1076"/>
          <ac:spMkLst>
            <pc:docMk/>
            <pc:sldMk cId="1683723601" sldId="368"/>
            <ac:spMk id="2" creationId="{C0DAFF49-DB05-340B-2E56-77BB5595CB85}"/>
          </ac:spMkLst>
        </pc:spChg>
        <pc:picChg chg="mod">
          <ac:chgData name="Michaela Matthews (QIB)" userId="S::matthews@nbi.ac.uk::fca4ec38-74e4-4d95-9adf-cc3fa5a63726" providerId="AD" clId="Web-{29199370-B614-F64E-968C-A1A512323B5B}" dt="2024-10-08T13:28:05.164" v="76" actId="1076"/>
          <ac:picMkLst>
            <pc:docMk/>
            <pc:sldMk cId="1683723601" sldId="368"/>
            <ac:picMk id="5" creationId="{96280F62-E176-619A-FB01-EA8C36FC1C67}"/>
          </ac:picMkLst>
        </pc:picChg>
      </pc:sldChg>
      <pc:sldChg chg="modSp">
        <pc:chgData name="Michaela Matthews (QIB)" userId="S::matthews@nbi.ac.uk::fca4ec38-74e4-4d95-9adf-cc3fa5a63726" providerId="AD" clId="Web-{29199370-B614-F64E-968C-A1A512323B5B}" dt="2024-10-08T13:34:43.632" v="207" actId="20577"/>
        <pc:sldMkLst>
          <pc:docMk/>
          <pc:sldMk cId="2924769455" sldId="370"/>
        </pc:sldMkLst>
        <pc:spChg chg="mod">
          <ac:chgData name="Michaela Matthews (QIB)" userId="S::matthews@nbi.ac.uk::fca4ec38-74e4-4d95-9adf-cc3fa5a63726" providerId="AD" clId="Web-{29199370-B614-F64E-968C-A1A512323B5B}" dt="2024-10-08T13:34:43.632" v="207" actId="20577"/>
          <ac:spMkLst>
            <pc:docMk/>
            <pc:sldMk cId="2924769455" sldId="370"/>
            <ac:spMk id="11" creationId="{D950A50B-8417-C889-5A9B-E2DFEBE1C7A5}"/>
          </ac:spMkLst>
        </pc:spChg>
      </pc:sldChg>
      <pc:sldChg chg="delSp modSp">
        <pc:chgData name="Michaela Matthews (QIB)" userId="S::matthews@nbi.ac.uk::fca4ec38-74e4-4d95-9adf-cc3fa5a63726" providerId="AD" clId="Web-{29199370-B614-F64E-968C-A1A512323B5B}" dt="2024-10-08T13:33:28.286" v="187" actId="20577"/>
        <pc:sldMkLst>
          <pc:docMk/>
          <pc:sldMk cId="4233619632" sldId="371"/>
        </pc:sldMkLst>
        <pc:spChg chg="mod">
          <ac:chgData name="Michaela Matthews (QIB)" userId="S::matthews@nbi.ac.uk::fca4ec38-74e4-4d95-9adf-cc3fa5a63726" providerId="AD" clId="Web-{29199370-B614-F64E-968C-A1A512323B5B}" dt="2024-10-08T13:33:28.286" v="187" actId="20577"/>
          <ac:spMkLst>
            <pc:docMk/>
            <pc:sldMk cId="4233619632" sldId="371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2:57.738" v="176" actId="20577"/>
          <ac:spMkLst>
            <pc:docMk/>
            <pc:sldMk cId="4233619632" sldId="371"/>
            <ac:spMk id="5" creationId="{5B696D76-D950-5BF0-98F0-EB6225BBF2F3}"/>
          </ac:spMkLst>
        </pc:spChg>
        <pc:spChg chg="mod">
          <ac:chgData name="Michaela Matthews (QIB)" userId="S::matthews@nbi.ac.uk::fca4ec38-74e4-4d95-9adf-cc3fa5a63726" providerId="AD" clId="Web-{29199370-B614-F64E-968C-A1A512323B5B}" dt="2024-10-08T13:33:00.519" v="177" actId="1076"/>
          <ac:spMkLst>
            <pc:docMk/>
            <pc:sldMk cId="4233619632" sldId="371"/>
            <ac:spMk id="8" creationId="{97462739-C9DE-77DE-2CBD-8E26D76B7E7B}"/>
          </ac:spMkLst>
        </pc:spChg>
        <pc:spChg chg="del mod">
          <ac:chgData name="Michaela Matthews (QIB)" userId="S::matthews@nbi.ac.uk::fca4ec38-74e4-4d95-9adf-cc3fa5a63726" providerId="AD" clId="Web-{29199370-B614-F64E-968C-A1A512323B5B}" dt="2024-10-08T13:24:20.483" v="6"/>
          <ac:spMkLst>
            <pc:docMk/>
            <pc:sldMk cId="4233619632" sldId="371"/>
            <ac:spMk id="10" creationId="{034FCE42-AA92-9D89-0D28-54989913937A}"/>
          </ac:spMkLst>
        </pc:spChg>
        <pc:spChg chg="del mod">
          <ac:chgData name="Michaela Matthews (QIB)" userId="S::matthews@nbi.ac.uk::fca4ec38-74e4-4d95-9adf-cc3fa5a63726" providerId="AD" clId="Web-{29199370-B614-F64E-968C-A1A512323B5B}" dt="2024-10-08T13:26:33.160" v="51"/>
          <ac:spMkLst>
            <pc:docMk/>
            <pc:sldMk cId="4233619632" sldId="371"/>
            <ac:spMk id="11" creationId="{C43CFA48-1918-F5C5-F675-6B44AE2E5B6B}"/>
          </ac:spMkLst>
        </pc:spChg>
      </pc:sldChg>
    </pc:docChg>
  </pc:docChgLst>
  <pc:docChgLst>
    <pc:chgData name="Michaela Matthews (QIB)" userId="S::matthews@nbi.ac.uk::fca4ec38-74e4-4d95-9adf-cc3fa5a63726" providerId="AD" clId="Web-{A3299321-421D-1CCB-9116-C9AF5624740E}"/>
    <pc:docChg chg="addSld delSld modSld">
      <pc:chgData name="Michaela Matthews (QIB)" userId="S::matthews@nbi.ac.uk::fca4ec38-74e4-4d95-9adf-cc3fa5a63726" providerId="AD" clId="Web-{A3299321-421D-1CCB-9116-C9AF5624740E}" dt="2024-05-13T08:01:57.013" v="122" actId="20577"/>
      <pc:docMkLst>
        <pc:docMk/>
      </pc:docMkLst>
      <pc:sldChg chg="modSp">
        <pc:chgData name="Michaela Matthews (QIB)" userId="S::matthews@nbi.ac.uk::fca4ec38-74e4-4d95-9adf-cc3fa5a63726" providerId="AD" clId="Web-{A3299321-421D-1CCB-9116-C9AF5624740E}" dt="2024-05-13T07:56:36.067" v="27" actId="20577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A3299321-421D-1CCB-9116-C9AF5624740E}" dt="2024-05-13T07:56:36.067" v="27" actId="20577"/>
          <ac:spMkLst>
            <pc:docMk/>
            <pc:sldMk cId="4062087986" sldId="282"/>
            <ac:spMk id="5" creationId="{02B6DA99-1866-4C8E-979F-74C92A72B8A0}"/>
          </ac:spMkLst>
        </pc:spChg>
      </pc:sldChg>
      <pc:sldChg chg="del">
        <pc:chgData name="Michaela Matthews (QIB)" userId="S::matthews@nbi.ac.uk::fca4ec38-74e4-4d95-9adf-cc3fa5a63726" providerId="AD" clId="Web-{A3299321-421D-1CCB-9116-C9AF5624740E}" dt="2024-05-13T07:56:21.754" v="14"/>
        <pc:sldMkLst>
          <pc:docMk/>
          <pc:sldMk cId="1097802989" sldId="294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15.707" v="11"/>
        <pc:sldMkLst>
          <pc:docMk/>
          <pc:sldMk cId="2745205861" sldId="298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17.191" v="12"/>
        <pc:sldMkLst>
          <pc:docMk/>
          <pc:sldMk cId="3604794927" sldId="299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45.036" v="28"/>
        <pc:sldMkLst>
          <pc:docMk/>
          <pc:sldMk cId="3085746222" sldId="300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19.457" v="13"/>
        <pc:sldMkLst>
          <pc:docMk/>
          <pc:sldMk cId="1479038182" sldId="301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11.347" v="9"/>
        <pc:sldMkLst>
          <pc:docMk/>
          <pc:sldMk cId="3087158728" sldId="305"/>
        </pc:sldMkLst>
      </pc:sldChg>
      <pc:sldChg chg="delSp modSp">
        <pc:chgData name="Michaela Matthews (QIB)" userId="S::matthews@nbi.ac.uk::fca4ec38-74e4-4d95-9adf-cc3fa5a63726" providerId="AD" clId="Web-{A3299321-421D-1CCB-9116-C9AF5624740E}" dt="2024-05-13T07:57:08.708" v="33" actId="1076"/>
        <pc:sldMkLst>
          <pc:docMk/>
          <pc:sldMk cId="2417158113" sldId="308"/>
        </pc:sldMkLst>
        <pc:spChg chg="mod">
          <ac:chgData name="Michaela Matthews (QIB)" userId="S::matthews@nbi.ac.uk::fca4ec38-74e4-4d95-9adf-cc3fa5a63726" providerId="AD" clId="Web-{A3299321-421D-1CCB-9116-C9AF5624740E}" dt="2024-05-13T07:56:56.427" v="31" actId="1076"/>
          <ac:spMkLst>
            <pc:docMk/>
            <pc:sldMk cId="2417158113" sldId="308"/>
            <ac:spMk id="5" creationId="{8845E41A-9996-3CE9-4A42-B1D027397DBD}"/>
          </ac:spMkLst>
        </pc:spChg>
        <pc:spChg chg="mod">
          <ac:chgData name="Michaela Matthews (QIB)" userId="S::matthews@nbi.ac.uk::fca4ec38-74e4-4d95-9adf-cc3fa5a63726" providerId="AD" clId="Web-{A3299321-421D-1CCB-9116-C9AF5624740E}" dt="2024-05-13T07:56:56.427" v="30" actId="1076"/>
          <ac:spMkLst>
            <pc:docMk/>
            <pc:sldMk cId="2417158113" sldId="308"/>
            <ac:spMk id="27" creationId="{CA888FFA-BA37-63B7-86E2-FD44D794C637}"/>
          </ac:spMkLst>
        </pc:spChg>
        <pc:grpChg chg="mod">
          <ac:chgData name="Michaela Matthews (QIB)" userId="S::matthews@nbi.ac.uk::fca4ec38-74e4-4d95-9adf-cc3fa5a63726" providerId="AD" clId="Web-{A3299321-421D-1CCB-9116-C9AF5624740E}" dt="2024-05-13T07:57:08.708" v="33" actId="1076"/>
          <ac:grpSpMkLst>
            <pc:docMk/>
            <pc:sldMk cId="2417158113" sldId="308"/>
            <ac:grpSpMk id="19" creationId="{3AD4F35E-F45A-E40E-DE2E-0A56483BDB70}"/>
          </ac:grpSpMkLst>
        </pc:grpChg>
        <pc:picChg chg="del">
          <ac:chgData name="Michaela Matthews (QIB)" userId="S::matthews@nbi.ac.uk::fca4ec38-74e4-4d95-9adf-cc3fa5a63726" providerId="AD" clId="Web-{A3299321-421D-1CCB-9116-C9AF5624740E}" dt="2024-05-13T07:56:47.426" v="29"/>
          <ac:picMkLst>
            <pc:docMk/>
            <pc:sldMk cId="2417158113" sldId="308"/>
            <ac:picMk id="31" creationId="{357BEF25-47EB-CA38-401A-1ED590FAD8CA}"/>
          </ac:picMkLst>
        </pc:picChg>
      </pc:sldChg>
      <pc:sldChg chg="modSp new">
        <pc:chgData name="Michaela Matthews (QIB)" userId="S::matthews@nbi.ac.uk::fca4ec38-74e4-4d95-9adf-cc3fa5a63726" providerId="AD" clId="Web-{A3299321-421D-1CCB-9116-C9AF5624740E}" dt="2024-05-13T07:57:46.303" v="53" actId="20577"/>
        <pc:sldMkLst>
          <pc:docMk/>
          <pc:sldMk cId="2465326233" sldId="309"/>
        </pc:sldMkLst>
        <pc:spChg chg="mod">
          <ac:chgData name="Michaela Matthews (QIB)" userId="S::matthews@nbi.ac.uk::fca4ec38-74e4-4d95-9adf-cc3fa5a63726" providerId="AD" clId="Web-{A3299321-421D-1CCB-9116-C9AF5624740E}" dt="2024-05-13T07:57:46.303" v="53" actId="20577"/>
          <ac:spMkLst>
            <pc:docMk/>
            <pc:sldMk cId="2465326233" sldId="309"/>
            <ac:spMk id="2" creationId="{C7EC30AC-7524-B1F6-4174-FB07064559A2}"/>
          </ac:spMkLst>
        </pc:spChg>
      </pc:sldChg>
      <pc:sldChg chg="modSp add replId">
        <pc:chgData name="Michaela Matthews (QIB)" userId="S::matthews@nbi.ac.uk::fca4ec38-74e4-4d95-9adf-cc3fa5a63726" providerId="AD" clId="Web-{A3299321-421D-1CCB-9116-C9AF5624740E}" dt="2024-05-13T07:58:11.710" v="58" actId="20577"/>
        <pc:sldMkLst>
          <pc:docMk/>
          <pc:sldMk cId="1873591296" sldId="310"/>
        </pc:sldMkLst>
        <pc:spChg chg="mod">
          <ac:chgData name="Michaela Matthews (QIB)" userId="S::matthews@nbi.ac.uk::fca4ec38-74e4-4d95-9adf-cc3fa5a63726" providerId="AD" clId="Web-{A3299321-421D-1CCB-9116-C9AF5624740E}" dt="2024-05-13T07:58:11.710" v="58" actId="20577"/>
          <ac:spMkLst>
            <pc:docMk/>
            <pc:sldMk cId="1873591296" sldId="310"/>
            <ac:spMk id="2" creationId="{C7EC30AC-7524-B1F6-4174-FB07064559A2}"/>
          </ac:spMkLst>
        </pc:spChg>
      </pc:sldChg>
      <pc:sldChg chg="modSp add replId">
        <pc:chgData name="Michaela Matthews (QIB)" userId="S::matthews@nbi.ac.uk::fca4ec38-74e4-4d95-9adf-cc3fa5a63726" providerId="AD" clId="Web-{A3299321-421D-1CCB-9116-C9AF5624740E}" dt="2024-05-13T07:58:30.367" v="70" actId="20577"/>
        <pc:sldMkLst>
          <pc:docMk/>
          <pc:sldMk cId="4182606037" sldId="311"/>
        </pc:sldMkLst>
        <pc:spChg chg="mod">
          <ac:chgData name="Michaela Matthews (QIB)" userId="S::matthews@nbi.ac.uk::fca4ec38-74e4-4d95-9adf-cc3fa5a63726" providerId="AD" clId="Web-{A3299321-421D-1CCB-9116-C9AF5624740E}" dt="2024-05-13T07:58:30.367" v="70" actId="20577"/>
          <ac:spMkLst>
            <pc:docMk/>
            <pc:sldMk cId="4182606037" sldId="311"/>
            <ac:spMk id="2" creationId="{C7EC30AC-7524-B1F6-4174-FB07064559A2}"/>
          </ac:spMkLst>
        </pc:spChg>
      </pc:sldChg>
      <pc:sldChg chg="modSp add replId">
        <pc:chgData name="Michaela Matthews (QIB)" userId="S::matthews@nbi.ac.uk::fca4ec38-74e4-4d95-9adf-cc3fa5a63726" providerId="AD" clId="Web-{A3299321-421D-1CCB-9116-C9AF5624740E}" dt="2024-05-13T08:01:57.013" v="122" actId="20577"/>
        <pc:sldMkLst>
          <pc:docMk/>
          <pc:sldMk cId="2988677912" sldId="312"/>
        </pc:sldMkLst>
        <pc:spChg chg="mod">
          <ac:chgData name="Michaela Matthews (QIB)" userId="S::matthews@nbi.ac.uk::fca4ec38-74e4-4d95-9adf-cc3fa5a63726" providerId="AD" clId="Web-{A3299321-421D-1CCB-9116-C9AF5624740E}" dt="2024-05-13T08:01:57.013" v="122" actId="20577"/>
          <ac:spMkLst>
            <pc:docMk/>
            <pc:sldMk cId="2988677912" sldId="312"/>
            <ac:spMk id="2" creationId="{C7EC30AC-7524-B1F6-4174-FB07064559A2}"/>
          </ac:spMkLst>
        </pc:spChg>
      </pc:sldChg>
      <pc:sldChg chg="modSp add replId">
        <pc:chgData name="Michaela Matthews (QIB)" userId="S::matthews@nbi.ac.uk::fca4ec38-74e4-4d95-9adf-cc3fa5a63726" providerId="AD" clId="Web-{A3299321-421D-1CCB-9116-C9AF5624740E}" dt="2024-05-13T08:00:39.292" v="84" actId="20577"/>
        <pc:sldMkLst>
          <pc:docMk/>
          <pc:sldMk cId="1993530485" sldId="313"/>
        </pc:sldMkLst>
        <pc:spChg chg="mod">
          <ac:chgData name="Michaela Matthews (QIB)" userId="S::matthews@nbi.ac.uk::fca4ec38-74e4-4d95-9adf-cc3fa5a63726" providerId="AD" clId="Web-{A3299321-421D-1CCB-9116-C9AF5624740E}" dt="2024-05-13T08:00:39.292" v="84" actId="20577"/>
          <ac:spMkLst>
            <pc:docMk/>
            <pc:sldMk cId="1993530485" sldId="313"/>
            <ac:spMk id="2" creationId="{C7EC30AC-7524-B1F6-4174-FB07064559A2}"/>
          </ac:spMkLst>
        </pc:spChg>
      </pc:sldChg>
      <pc:sldChg chg="del">
        <pc:chgData name="Michaela Matthews (QIB)" userId="S::matthews@nbi.ac.uk::fca4ec38-74e4-4d95-9adf-cc3fa5a63726" providerId="AD" clId="Web-{A3299321-421D-1CCB-9116-C9AF5624740E}" dt="2024-05-13T07:55:59.238" v="2"/>
        <pc:sldMkLst>
          <pc:docMk/>
          <pc:sldMk cId="3873915661" sldId="313"/>
        </pc:sldMkLst>
      </pc:sldChg>
      <pc:sldChg chg="modSp add replId">
        <pc:chgData name="Michaela Matthews (QIB)" userId="S::matthews@nbi.ac.uk::fca4ec38-74e4-4d95-9adf-cc3fa5a63726" providerId="AD" clId="Web-{A3299321-421D-1CCB-9116-C9AF5624740E}" dt="2024-05-13T08:01:38.747" v="111" actId="20577"/>
        <pc:sldMkLst>
          <pc:docMk/>
          <pc:sldMk cId="1602206020" sldId="314"/>
        </pc:sldMkLst>
        <pc:spChg chg="mod">
          <ac:chgData name="Michaela Matthews (QIB)" userId="S::matthews@nbi.ac.uk::fca4ec38-74e4-4d95-9adf-cc3fa5a63726" providerId="AD" clId="Web-{A3299321-421D-1CCB-9116-C9AF5624740E}" dt="2024-05-13T08:01:38.747" v="111" actId="20577"/>
          <ac:spMkLst>
            <pc:docMk/>
            <pc:sldMk cId="1602206020" sldId="314"/>
            <ac:spMk id="2" creationId="{C7EC30AC-7524-B1F6-4174-FB07064559A2}"/>
          </ac:spMkLst>
        </pc:spChg>
      </pc:sldChg>
      <pc:sldChg chg="del">
        <pc:chgData name="Michaela Matthews (QIB)" userId="S::matthews@nbi.ac.uk::fca4ec38-74e4-4d95-9adf-cc3fa5a63726" providerId="AD" clId="Web-{A3299321-421D-1CCB-9116-C9AF5624740E}" dt="2024-05-13T07:55:56.910" v="0"/>
        <pc:sldMkLst>
          <pc:docMk/>
          <pc:sldMk cId="4130298515" sldId="314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8.613" v="8"/>
        <pc:sldMkLst>
          <pc:docMk/>
          <pc:sldMk cId="3378213712" sldId="319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13.410" v="10"/>
        <pc:sldMkLst>
          <pc:docMk/>
          <pc:sldMk cId="3713283483" sldId="320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0.019" v="3"/>
        <pc:sldMkLst>
          <pc:docMk/>
          <pc:sldMk cId="3799391072" sldId="326"/>
        </pc:sldMkLst>
      </pc:sldChg>
      <pc:sldChg chg="del">
        <pc:chgData name="Michaela Matthews (QIB)" userId="S::matthews@nbi.ac.uk::fca4ec38-74e4-4d95-9adf-cc3fa5a63726" providerId="AD" clId="Web-{A3299321-421D-1CCB-9116-C9AF5624740E}" dt="2024-05-13T07:55:58.347" v="1"/>
        <pc:sldMkLst>
          <pc:docMk/>
          <pc:sldMk cId="1581292572" sldId="328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4.082" v="6"/>
        <pc:sldMkLst>
          <pc:docMk/>
          <pc:sldMk cId="3666064346" sldId="329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6.566" v="7"/>
        <pc:sldMkLst>
          <pc:docMk/>
          <pc:sldMk cId="2855738748" sldId="330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1.347" v="4"/>
        <pc:sldMkLst>
          <pc:docMk/>
          <pc:sldMk cId="943233399" sldId="331"/>
        </pc:sldMkLst>
      </pc:sldChg>
      <pc:sldChg chg="del">
        <pc:chgData name="Michaela Matthews (QIB)" userId="S::matthews@nbi.ac.uk::fca4ec38-74e4-4d95-9adf-cc3fa5a63726" providerId="AD" clId="Web-{A3299321-421D-1CCB-9116-C9AF5624740E}" dt="2024-05-13T07:56:02.410" v="5"/>
        <pc:sldMkLst>
          <pc:docMk/>
          <pc:sldMk cId="3235756564" sldId="332"/>
        </pc:sldMkLst>
      </pc:sldChg>
    </pc:docChg>
  </pc:docChgLst>
  <pc:docChgLst>
    <pc:chgData name="Michaela Matthews (QIB)" userId="S::matthews@nbi.ac.uk::fca4ec38-74e4-4d95-9adf-cc3fa5a63726" providerId="AD" clId="Web-{6EADAED4-D471-8595-0FC5-E8612D5FAA5A}"/>
    <pc:docChg chg="addSld modSld">
      <pc:chgData name="Michaela Matthews (QIB)" userId="S::matthews@nbi.ac.uk::fca4ec38-74e4-4d95-9adf-cc3fa5a63726" providerId="AD" clId="Web-{6EADAED4-D471-8595-0FC5-E8612D5FAA5A}" dt="2024-09-30T10:49:01.630" v="217" actId="20577"/>
      <pc:docMkLst>
        <pc:docMk/>
      </pc:docMkLst>
      <pc:sldChg chg="addSp delSp modSp add replId">
        <pc:chgData name="Michaela Matthews (QIB)" userId="S::matthews@nbi.ac.uk::fca4ec38-74e4-4d95-9adf-cc3fa5a63726" providerId="AD" clId="Web-{6EADAED4-D471-8595-0FC5-E8612D5FAA5A}" dt="2024-09-30T10:47:49.987" v="189" actId="20577"/>
        <pc:sldMkLst>
          <pc:docMk/>
          <pc:sldMk cId="1027300578" sldId="318"/>
        </pc:sldMkLst>
        <pc:spChg chg="del">
          <ac:chgData name="Michaela Matthews (QIB)" userId="S::matthews@nbi.ac.uk::fca4ec38-74e4-4d95-9adf-cc3fa5a63726" providerId="AD" clId="Web-{6EADAED4-D471-8595-0FC5-E8612D5FAA5A}" dt="2024-09-30T10:28:46.679" v="1"/>
          <ac:spMkLst>
            <pc:docMk/>
            <pc:sldMk cId="1027300578" sldId="318"/>
            <ac:spMk id="2" creationId="{CFC6CFC7-33B5-F27E-8E55-E437603DCDE5}"/>
          </ac:spMkLst>
        </pc:spChg>
        <pc:spChg chg="mod">
          <ac:chgData name="Michaela Matthews (QIB)" userId="S::matthews@nbi.ac.uk::fca4ec38-74e4-4d95-9adf-cc3fa5a63726" providerId="AD" clId="Web-{6EADAED4-D471-8595-0FC5-E8612D5FAA5A}" dt="2024-09-30T10:47:49.987" v="189" actId="20577"/>
          <ac:spMkLst>
            <pc:docMk/>
            <pc:sldMk cId="1027300578" sldId="318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6EADAED4-D471-8595-0FC5-E8612D5FAA5A}" dt="2024-09-30T10:28:47.741" v="2"/>
          <ac:spMkLst>
            <pc:docMk/>
            <pc:sldMk cId="1027300578" sldId="318"/>
            <ac:spMk id="5" creationId="{E4F0C19B-EA2F-FBCC-B006-E65B1BCE1BB3}"/>
          </ac:spMkLst>
        </pc:spChg>
        <pc:spChg chg="add mod">
          <ac:chgData name="Michaela Matthews (QIB)" userId="S::matthews@nbi.ac.uk::fca4ec38-74e4-4d95-9adf-cc3fa5a63726" providerId="AD" clId="Web-{6EADAED4-D471-8595-0FC5-E8612D5FAA5A}" dt="2024-09-30T10:46:47.469" v="179" actId="1076"/>
          <ac:spMkLst>
            <pc:docMk/>
            <pc:sldMk cId="1027300578" sldId="318"/>
            <ac:spMk id="8" creationId="{55D2F288-F0A7-9D6A-3321-FCD674BF1CA5}"/>
          </ac:spMkLst>
        </pc:spChg>
        <pc:spChg chg="add del mod">
          <ac:chgData name="Michaela Matthews (QIB)" userId="S::matthews@nbi.ac.uk::fca4ec38-74e4-4d95-9adf-cc3fa5a63726" providerId="AD" clId="Web-{6EADAED4-D471-8595-0FC5-E8612D5FAA5A}" dt="2024-09-30T10:43:02.429" v="137" actId="1076"/>
          <ac:spMkLst>
            <pc:docMk/>
            <pc:sldMk cId="1027300578" sldId="318"/>
            <ac:spMk id="9" creationId="{11FADF46-61AD-4675-A7FB-06FD82790C1F}"/>
          </ac:spMkLst>
        </pc:spChg>
        <pc:picChg chg="add mod modCrop">
          <ac:chgData name="Michaela Matthews (QIB)" userId="S::matthews@nbi.ac.uk::fca4ec38-74e4-4d95-9adf-cc3fa5a63726" providerId="AD" clId="Web-{6EADAED4-D471-8595-0FC5-E8612D5FAA5A}" dt="2024-09-30T10:47:35.924" v="185" actId="1076"/>
          <ac:picMkLst>
            <pc:docMk/>
            <pc:sldMk cId="1027300578" sldId="318"/>
            <ac:picMk id="10" creationId="{FC4B6CEB-AE31-8E78-F5B0-3ACF77D021EF}"/>
          </ac:picMkLst>
        </pc:picChg>
        <pc:picChg chg="add mod">
          <ac:chgData name="Michaela Matthews (QIB)" userId="S::matthews@nbi.ac.uk::fca4ec38-74e4-4d95-9adf-cc3fa5a63726" providerId="AD" clId="Web-{6EADAED4-D471-8595-0FC5-E8612D5FAA5A}" dt="2024-09-30T10:47:35.924" v="186" actId="1076"/>
          <ac:picMkLst>
            <pc:docMk/>
            <pc:sldMk cId="1027300578" sldId="318"/>
            <ac:picMk id="11" creationId="{F00A9B0A-1DD7-2ECD-24C0-2FC96CCC56B8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7:55.221" v="190" actId="20577"/>
        <pc:sldMkLst>
          <pc:docMk/>
          <pc:sldMk cId="802618200" sldId="319"/>
        </pc:sldMkLst>
        <pc:spChg chg="mod">
          <ac:chgData name="Michaela Matthews (QIB)" userId="S::matthews@nbi.ac.uk::fca4ec38-74e4-4d95-9adf-cc3fa5a63726" providerId="AD" clId="Web-{6EADAED4-D471-8595-0FC5-E8612D5FAA5A}" dt="2024-09-30T10:47:55.221" v="190" actId="20577"/>
          <ac:spMkLst>
            <pc:docMk/>
            <pc:sldMk cId="802618200" sldId="319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6EADAED4-D471-8595-0FC5-E8612D5FAA5A}" dt="2024-09-30T10:34:04.612" v="28"/>
          <ac:spMkLst>
            <pc:docMk/>
            <pc:sldMk cId="802618200" sldId="319"/>
            <ac:spMk id="8" creationId="{55D2F288-F0A7-9D6A-3321-FCD674BF1CA5}"/>
          </ac:spMkLst>
        </pc:spChg>
        <pc:picChg chg="add del mod">
          <ac:chgData name="Michaela Matthews (QIB)" userId="S::matthews@nbi.ac.uk::fca4ec38-74e4-4d95-9adf-cc3fa5a63726" providerId="AD" clId="Web-{6EADAED4-D471-8595-0FC5-E8612D5FAA5A}" dt="2024-09-30T10:34:19.347" v="30"/>
          <ac:picMkLst>
            <pc:docMk/>
            <pc:sldMk cId="802618200" sldId="319"/>
            <ac:picMk id="2" creationId="{4597EC1E-16B8-8FCF-6CCB-EC7688B12EFB}"/>
          </ac:picMkLst>
        </pc:picChg>
        <pc:picChg chg="add mod modCrop">
          <ac:chgData name="Michaela Matthews (QIB)" userId="S::matthews@nbi.ac.uk::fca4ec38-74e4-4d95-9adf-cc3fa5a63726" providerId="AD" clId="Web-{6EADAED4-D471-8595-0FC5-E8612D5FAA5A}" dt="2024-09-30T10:35:16.256" v="43" actId="1076"/>
          <ac:picMkLst>
            <pc:docMk/>
            <pc:sldMk cId="802618200" sldId="319"/>
            <ac:picMk id="5" creationId="{98EAAD87-4EB0-829D-5BA7-D3B524714614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7:58.456" v="191" actId="20577"/>
        <pc:sldMkLst>
          <pc:docMk/>
          <pc:sldMk cId="3212537771" sldId="320"/>
        </pc:sldMkLst>
        <pc:spChg chg="mod">
          <ac:chgData name="Michaela Matthews (QIB)" userId="S::matthews@nbi.ac.uk::fca4ec38-74e4-4d95-9adf-cc3fa5a63726" providerId="AD" clId="Web-{6EADAED4-D471-8595-0FC5-E8612D5FAA5A}" dt="2024-09-30T10:47:58.456" v="191" actId="20577"/>
          <ac:spMkLst>
            <pc:docMk/>
            <pc:sldMk cId="3212537771" sldId="320"/>
            <ac:spMk id="4" creationId="{7EB595EE-2600-7871-EB47-6DD8EA0E8D98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35:52.741" v="50"/>
          <ac:picMkLst>
            <pc:docMk/>
            <pc:sldMk cId="3212537771" sldId="320"/>
            <ac:picMk id="2" creationId="{D87D898A-66F2-B126-7DE5-18901B85A743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35:54.241" v="51"/>
          <ac:picMkLst>
            <pc:docMk/>
            <pc:sldMk cId="3212537771" sldId="320"/>
            <ac:picMk id="5" creationId="{98EAAD87-4EB0-829D-5BA7-D3B524714614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01.284" v="192" actId="20577"/>
        <pc:sldMkLst>
          <pc:docMk/>
          <pc:sldMk cId="2784565722" sldId="321"/>
        </pc:sldMkLst>
        <pc:spChg chg="mod">
          <ac:chgData name="Michaela Matthews (QIB)" userId="S::matthews@nbi.ac.uk::fca4ec38-74e4-4d95-9adf-cc3fa5a63726" providerId="AD" clId="Web-{6EADAED4-D471-8595-0FC5-E8612D5FAA5A}" dt="2024-09-30T10:48:01.284" v="192" actId="20577"/>
          <ac:spMkLst>
            <pc:docMk/>
            <pc:sldMk cId="2784565722" sldId="321"/>
            <ac:spMk id="4" creationId="{7EB595EE-2600-7871-EB47-6DD8EA0E8D98}"/>
          </ac:spMkLst>
        </pc:spChg>
        <pc:picChg chg="del">
          <ac:chgData name="Michaela Matthews (QIB)" userId="S::matthews@nbi.ac.uk::fca4ec38-74e4-4d95-9adf-cc3fa5a63726" providerId="AD" clId="Web-{6EADAED4-D471-8595-0FC5-E8612D5FAA5A}" dt="2024-09-30T10:37:21.885" v="61"/>
          <ac:picMkLst>
            <pc:docMk/>
            <pc:sldMk cId="2784565722" sldId="321"/>
            <ac:picMk id="2" creationId="{D87D898A-66F2-B126-7DE5-18901B85A743}"/>
          </ac:picMkLst>
        </pc:picChg>
        <pc:picChg chg="add mod ord modCrop">
          <ac:chgData name="Michaela Matthews (QIB)" userId="S::matthews@nbi.ac.uk::fca4ec38-74e4-4d95-9adf-cc3fa5a63726" providerId="AD" clId="Web-{6EADAED4-D471-8595-0FC5-E8612D5FAA5A}" dt="2024-09-30T10:37:19.885" v="60"/>
          <ac:picMkLst>
            <pc:docMk/>
            <pc:sldMk cId="2784565722" sldId="321"/>
            <ac:picMk id="5" creationId="{D9DEF6B1-8EC4-70FD-7CC6-5F68A6453C2F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08.425" v="198" actId="20577"/>
        <pc:sldMkLst>
          <pc:docMk/>
          <pc:sldMk cId="2511250514" sldId="322"/>
        </pc:sldMkLst>
        <pc:spChg chg="mod">
          <ac:chgData name="Michaela Matthews (QIB)" userId="S::matthews@nbi.ac.uk::fca4ec38-74e4-4d95-9adf-cc3fa5a63726" providerId="AD" clId="Web-{6EADAED4-D471-8595-0FC5-E8612D5FAA5A}" dt="2024-09-30T10:48:08.425" v="198" actId="20577"/>
          <ac:spMkLst>
            <pc:docMk/>
            <pc:sldMk cId="2511250514" sldId="322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6EADAED4-D471-8595-0FC5-E8612D5FAA5A}" dt="2024-09-30T10:48:05.956" v="196"/>
          <ac:spMkLst>
            <pc:docMk/>
            <pc:sldMk cId="2511250514" sldId="322"/>
            <ac:spMk id="8" creationId="{F75B75A7-5D7D-4C90-EA77-E91D0F388EF7}"/>
          </ac:spMkLst>
        </pc:spChg>
        <pc:picChg chg="del">
          <ac:chgData name="Michaela Matthews (QIB)" userId="S::matthews@nbi.ac.uk::fca4ec38-74e4-4d95-9adf-cc3fa5a63726" providerId="AD" clId="Web-{6EADAED4-D471-8595-0FC5-E8612D5FAA5A}" dt="2024-09-30T10:38:05.809" v="68"/>
          <ac:picMkLst>
            <pc:docMk/>
            <pc:sldMk cId="2511250514" sldId="322"/>
            <ac:picMk id="2" creationId="{D87D898A-66F2-B126-7DE5-18901B85A743}"/>
          </ac:picMkLst>
        </pc:picChg>
        <pc:picChg chg="add mod ord modCrop">
          <ac:chgData name="Michaela Matthews (QIB)" userId="S::matthews@nbi.ac.uk::fca4ec38-74e4-4d95-9adf-cc3fa5a63726" providerId="AD" clId="Web-{6EADAED4-D471-8595-0FC5-E8612D5FAA5A}" dt="2024-09-30T10:38:04.309" v="67"/>
          <ac:picMkLst>
            <pc:docMk/>
            <pc:sldMk cId="2511250514" sldId="322"/>
            <ac:picMk id="5" creationId="{6CCDB235-7108-7D2F-9908-ACB98850B747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36.160" v="215" actId="20577"/>
        <pc:sldMkLst>
          <pc:docMk/>
          <pc:sldMk cId="3339705233" sldId="323"/>
        </pc:sldMkLst>
        <pc:spChg chg="mod">
          <ac:chgData name="Michaela Matthews (QIB)" userId="S::matthews@nbi.ac.uk::fca4ec38-74e4-4d95-9adf-cc3fa5a63726" providerId="AD" clId="Web-{6EADAED4-D471-8595-0FC5-E8612D5FAA5A}" dt="2024-09-30T10:48:36.160" v="215" actId="20577"/>
          <ac:spMkLst>
            <pc:docMk/>
            <pc:sldMk cId="3339705233" sldId="323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6EADAED4-D471-8595-0FC5-E8612D5FAA5A}" dt="2024-09-30T10:48:33.645" v="214"/>
          <ac:spMkLst>
            <pc:docMk/>
            <pc:sldMk cId="3339705233" sldId="323"/>
            <ac:spMk id="8" creationId="{8842E12B-63CA-14DE-087E-F007F585D0F2}"/>
          </ac:spMkLst>
        </pc:spChg>
        <pc:picChg chg="del">
          <ac:chgData name="Michaela Matthews (QIB)" userId="S::matthews@nbi.ac.uk::fca4ec38-74e4-4d95-9adf-cc3fa5a63726" providerId="AD" clId="Web-{6EADAED4-D471-8595-0FC5-E8612D5FAA5A}" dt="2024-09-30T10:40:15.423" v="101"/>
          <ac:picMkLst>
            <pc:docMk/>
            <pc:sldMk cId="3339705233" sldId="323"/>
            <ac:picMk id="2" creationId="{D87D898A-66F2-B126-7DE5-18901B85A743}"/>
          </ac:picMkLst>
        </pc:picChg>
        <pc:picChg chg="add mod ord modCrop">
          <ac:chgData name="Michaela Matthews (QIB)" userId="S::matthews@nbi.ac.uk::fca4ec38-74e4-4d95-9adf-cc3fa5a63726" providerId="AD" clId="Web-{6EADAED4-D471-8595-0FC5-E8612D5FAA5A}" dt="2024-09-30T10:40:14.314" v="100"/>
          <ac:picMkLst>
            <pc:docMk/>
            <pc:sldMk cId="3339705233" sldId="323"/>
            <ac:picMk id="5" creationId="{02885171-6E2C-B101-5981-8EE8171C1133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16.503" v="203" actId="20577"/>
        <pc:sldMkLst>
          <pc:docMk/>
          <pc:sldMk cId="2376180624" sldId="324"/>
        </pc:sldMkLst>
        <pc:spChg chg="mod">
          <ac:chgData name="Michaela Matthews (QIB)" userId="S::matthews@nbi.ac.uk::fca4ec38-74e4-4d95-9adf-cc3fa5a63726" providerId="AD" clId="Web-{6EADAED4-D471-8595-0FC5-E8612D5FAA5A}" dt="2024-09-30T10:48:16.503" v="203" actId="20577"/>
          <ac:spMkLst>
            <pc:docMk/>
            <pc:sldMk cId="2376180624" sldId="324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6EADAED4-D471-8595-0FC5-E8612D5FAA5A}" dt="2024-09-30T10:48:14.206" v="202"/>
          <ac:spMkLst>
            <pc:docMk/>
            <pc:sldMk cId="2376180624" sldId="324"/>
            <ac:spMk id="8" creationId="{7D184319-445D-5AB0-B400-CC46AA718F64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38:44.763" v="78"/>
          <ac:picMkLst>
            <pc:docMk/>
            <pc:sldMk cId="2376180624" sldId="324"/>
            <ac:picMk id="2" creationId="{D52AC5A0-F813-2F57-4C16-6DA4D64C254F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38:46.154" v="79"/>
          <ac:picMkLst>
            <pc:docMk/>
            <pc:sldMk cId="2376180624" sldId="324"/>
            <ac:picMk id="5" creationId="{6CCDB235-7108-7D2F-9908-ACB98850B747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24.847" v="208" actId="20577"/>
        <pc:sldMkLst>
          <pc:docMk/>
          <pc:sldMk cId="2569966697" sldId="325"/>
        </pc:sldMkLst>
        <pc:spChg chg="mod">
          <ac:chgData name="Michaela Matthews (QIB)" userId="S::matthews@nbi.ac.uk::fca4ec38-74e4-4d95-9adf-cc3fa5a63726" providerId="AD" clId="Web-{6EADAED4-D471-8595-0FC5-E8612D5FAA5A}" dt="2024-09-30T10:48:24.847" v="208" actId="20577"/>
          <ac:spMkLst>
            <pc:docMk/>
            <pc:sldMk cId="2569966697" sldId="325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6EADAED4-D471-8595-0FC5-E8612D5FAA5A}" dt="2024-09-30T10:48:21.722" v="207"/>
          <ac:spMkLst>
            <pc:docMk/>
            <pc:sldMk cId="2569966697" sldId="325"/>
            <ac:spMk id="8" creationId="{18746AA1-DB6B-2778-39C8-0CDC5F7DCDE1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39:11.905" v="85"/>
          <ac:picMkLst>
            <pc:docMk/>
            <pc:sldMk cId="2569966697" sldId="325"/>
            <ac:picMk id="2" creationId="{6592EF12-7ED8-6BDA-F8A7-907A679A1378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39:13.592" v="86"/>
          <ac:picMkLst>
            <pc:docMk/>
            <pc:sldMk cId="2569966697" sldId="325"/>
            <ac:picMk id="5" creationId="{6CCDB235-7108-7D2F-9908-ACB98850B747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28.863" v="210" actId="20577"/>
        <pc:sldMkLst>
          <pc:docMk/>
          <pc:sldMk cId="1966159791" sldId="326"/>
        </pc:sldMkLst>
        <pc:spChg chg="mod">
          <ac:chgData name="Michaela Matthews (QIB)" userId="S::matthews@nbi.ac.uk::fca4ec38-74e4-4d95-9adf-cc3fa5a63726" providerId="AD" clId="Web-{6EADAED4-D471-8595-0FC5-E8612D5FAA5A}" dt="2024-09-30T10:48:28.863" v="210" actId="20577"/>
          <ac:spMkLst>
            <pc:docMk/>
            <pc:sldMk cId="1966159791" sldId="326"/>
            <ac:spMk id="4" creationId="{7EB595EE-2600-7871-EB47-6DD8EA0E8D98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39:47.781" v="93"/>
          <ac:picMkLst>
            <pc:docMk/>
            <pc:sldMk cId="1966159791" sldId="326"/>
            <ac:picMk id="2" creationId="{286BB13F-7558-384E-1273-8E08757A33CD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39:49.078" v="94"/>
          <ac:picMkLst>
            <pc:docMk/>
            <pc:sldMk cId="1966159791" sldId="326"/>
            <ac:picMk id="5" creationId="{6CCDB235-7108-7D2F-9908-ACB98850B747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8:40.098" v="216" actId="20577"/>
        <pc:sldMkLst>
          <pc:docMk/>
          <pc:sldMk cId="3082433989" sldId="327"/>
        </pc:sldMkLst>
        <pc:spChg chg="mod">
          <ac:chgData name="Michaela Matthews (QIB)" userId="S::matthews@nbi.ac.uk::fca4ec38-74e4-4d95-9adf-cc3fa5a63726" providerId="AD" clId="Web-{6EADAED4-D471-8595-0FC5-E8612D5FAA5A}" dt="2024-09-30T10:48:40.098" v="216" actId="20577"/>
          <ac:spMkLst>
            <pc:docMk/>
            <pc:sldMk cId="3082433989" sldId="327"/>
            <ac:spMk id="4" creationId="{7EB595EE-2600-7871-EB47-6DD8EA0E8D98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40:44.690" v="109"/>
          <ac:picMkLst>
            <pc:docMk/>
            <pc:sldMk cId="3082433989" sldId="327"/>
            <ac:picMk id="2" creationId="{D6AC6546-313F-1516-5900-4414375F31B9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40:46.002" v="110"/>
          <ac:picMkLst>
            <pc:docMk/>
            <pc:sldMk cId="3082433989" sldId="327"/>
            <ac:picMk id="5" creationId="{02885171-6E2C-B101-5981-8EE8171C1133}"/>
          </ac:picMkLst>
        </pc:picChg>
      </pc:sldChg>
      <pc:sldChg chg="addSp delSp modSp add replId">
        <pc:chgData name="Michaela Matthews (QIB)" userId="S::matthews@nbi.ac.uk::fca4ec38-74e4-4d95-9adf-cc3fa5a63726" providerId="AD" clId="Web-{6EADAED4-D471-8595-0FC5-E8612D5FAA5A}" dt="2024-09-30T10:49:01.630" v="217" actId="20577"/>
        <pc:sldMkLst>
          <pc:docMk/>
          <pc:sldMk cId="1774393429" sldId="328"/>
        </pc:sldMkLst>
        <pc:spChg chg="mod">
          <ac:chgData name="Michaela Matthews (QIB)" userId="S::matthews@nbi.ac.uk::fca4ec38-74e4-4d95-9adf-cc3fa5a63726" providerId="AD" clId="Web-{6EADAED4-D471-8595-0FC5-E8612D5FAA5A}" dt="2024-09-30T10:49:01.630" v="217" actId="20577"/>
          <ac:spMkLst>
            <pc:docMk/>
            <pc:sldMk cId="1774393429" sldId="328"/>
            <ac:spMk id="4" creationId="{7EB595EE-2600-7871-EB47-6DD8EA0E8D98}"/>
          </ac:spMkLst>
        </pc:spChg>
        <pc:picChg chg="add mod ord modCrop">
          <ac:chgData name="Michaela Matthews (QIB)" userId="S::matthews@nbi.ac.uk::fca4ec38-74e4-4d95-9adf-cc3fa5a63726" providerId="AD" clId="Web-{6EADAED4-D471-8595-0FC5-E8612D5FAA5A}" dt="2024-09-30T10:41:17.644" v="117"/>
          <ac:picMkLst>
            <pc:docMk/>
            <pc:sldMk cId="1774393429" sldId="328"/>
            <ac:picMk id="2" creationId="{1B2F790D-D631-AAB2-1DC1-DA6794C70D07}"/>
          </ac:picMkLst>
        </pc:picChg>
        <pc:picChg chg="del">
          <ac:chgData name="Michaela Matthews (QIB)" userId="S::matthews@nbi.ac.uk::fca4ec38-74e4-4d95-9adf-cc3fa5a63726" providerId="AD" clId="Web-{6EADAED4-D471-8595-0FC5-E8612D5FAA5A}" dt="2024-09-30T10:41:18.941" v="118"/>
          <ac:picMkLst>
            <pc:docMk/>
            <pc:sldMk cId="1774393429" sldId="328"/>
            <ac:picMk id="5" creationId="{02885171-6E2C-B101-5981-8EE8171C1133}"/>
          </ac:picMkLst>
        </pc:picChg>
      </pc:sldChg>
    </pc:docChg>
  </pc:docChgLst>
  <pc:docChgLst>
    <pc:chgData name="Michaela Matthews (QIB)" userId="S::matthews@nbi.ac.uk::fca4ec38-74e4-4d95-9adf-cc3fa5a63726" providerId="AD" clId="Web-{93AB2331-E3B1-C75B-545F-FB87BAEBF04F}"/>
    <pc:docChg chg="addSld modSld">
      <pc:chgData name="Michaela Matthews (QIB)" userId="S::matthews@nbi.ac.uk::fca4ec38-74e4-4d95-9adf-cc3fa5a63726" providerId="AD" clId="Web-{93AB2331-E3B1-C75B-545F-FB87BAEBF04F}" dt="2024-10-10T13:38:21.992" v="172" actId="1076"/>
      <pc:docMkLst>
        <pc:docMk/>
      </pc:docMkLst>
      <pc:sldChg chg="modSp">
        <pc:chgData name="Michaela Matthews (QIB)" userId="S::matthews@nbi.ac.uk::fca4ec38-74e4-4d95-9adf-cc3fa5a63726" providerId="AD" clId="Web-{93AB2331-E3B1-C75B-545F-FB87BAEBF04F}" dt="2024-10-10T12:52:12.509" v="3" actId="1076"/>
        <pc:sldMkLst>
          <pc:docMk/>
          <pc:sldMk cId="4288028775" sldId="333"/>
        </pc:sldMkLst>
        <pc:grpChg chg="mod">
          <ac:chgData name="Michaela Matthews (QIB)" userId="S::matthews@nbi.ac.uk::fca4ec38-74e4-4d95-9adf-cc3fa5a63726" providerId="AD" clId="Web-{93AB2331-E3B1-C75B-545F-FB87BAEBF04F}" dt="2024-10-10T12:52:12.509" v="3" actId="1076"/>
          <ac:grpSpMkLst>
            <pc:docMk/>
            <pc:sldMk cId="4288028775" sldId="333"/>
            <ac:grpSpMk id="427" creationId="{1A1FFBEA-0742-316C-7757-1F4203FEF910}"/>
          </ac:grpSpMkLst>
        </pc:grpChg>
      </pc:sldChg>
      <pc:sldChg chg="modSp">
        <pc:chgData name="Michaela Matthews (QIB)" userId="S::matthews@nbi.ac.uk::fca4ec38-74e4-4d95-9adf-cc3fa5a63726" providerId="AD" clId="Web-{93AB2331-E3B1-C75B-545F-FB87BAEBF04F}" dt="2024-10-10T12:51:48.212" v="2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93AB2331-E3B1-C75B-545F-FB87BAEBF04F}" dt="2024-10-10T12:51:48.212" v="2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modSp">
        <pc:chgData name="Michaela Matthews (QIB)" userId="S::matthews@nbi.ac.uk::fca4ec38-74e4-4d95-9adf-cc3fa5a63726" providerId="AD" clId="Web-{93AB2331-E3B1-C75B-545F-FB87BAEBF04F}" dt="2024-10-10T13:19:42.248" v="72" actId="20577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93AB2331-E3B1-C75B-545F-FB87BAEBF04F}" dt="2024-10-10T13:19:42.248" v="72" actId="20577"/>
          <ac:spMkLst>
            <pc:docMk/>
            <pc:sldMk cId="3316714107" sldId="365"/>
            <ac:spMk id="2" creationId="{E5C1C79F-AEF7-0918-8DEC-A0C6DC30E835}"/>
          </ac:spMkLst>
        </pc:spChg>
      </pc:sldChg>
      <pc:sldChg chg="delSp">
        <pc:chgData name="Michaela Matthews (QIB)" userId="S::matthews@nbi.ac.uk::fca4ec38-74e4-4d95-9adf-cc3fa5a63726" providerId="AD" clId="Web-{93AB2331-E3B1-C75B-545F-FB87BAEBF04F}" dt="2024-10-10T12:58:58.877" v="4"/>
        <pc:sldMkLst>
          <pc:docMk/>
          <pc:sldMk cId="4188607362" sldId="375"/>
        </pc:sldMkLst>
        <pc:spChg chg="del">
          <ac:chgData name="Michaela Matthews (QIB)" userId="S::matthews@nbi.ac.uk::fca4ec38-74e4-4d95-9adf-cc3fa5a63726" providerId="AD" clId="Web-{93AB2331-E3B1-C75B-545F-FB87BAEBF04F}" dt="2024-10-10T12:58:58.877" v="4"/>
          <ac:spMkLst>
            <pc:docMk/>
            <pc:sldMk cId="4188607362" sldId="375"/>
            <ac:spMk id="12" creationId="{AE4B44F8-C367-13BF-7CD4-DB89917C2AA8}"/>
          </ac:spMkLst>
        </pc:spChg>
      </pc:sldChg>
      <pc:sldChg chg="delSp modSp add replId">
        <pc:chgData name="Michaela Matthews (QIB)" userId="S::matthews@nbi.ac.uk::fca4ec38-74e4-4d95-9adf-cc3fa5a63726" providerId="AD" clId="Web-{93AB2331-E3B1-C75B-545F-FB87BAEBF04F}" dt="2024-10-10T13:17:44.918" v="59" actId="14100"/>
        <pc:sldMkLst>
          <pc:docMk/>
          <pc:sldMk cId="3175285554" sldId="383"/>
        </pc:sldMkLst>
        <pc:spChg chg="mod">
          <ac:chgData name="Michaela Matthews (QIB)" userId="S::matthews@nbi.ac.uk::fca4ec38-74e4-4d95-9adf-cc3fa5a63726" providerId="AD" clId="Web-{93AB2331-E3B1-C75B-545F-FB87BAEBF04F}" dt="2024-10-10T13:16:44.682" v="18" actId="20577"/>
          <ac:spMkLst>
            <pc:docMk/>
            <pc:sldMk cId="3175285554" sldId="383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93AB2331-E3B1-C75B-545F-FB87BAEBF04F}" dt="2024-10-10T13:17:44.918" v="59" actId="14100"/>
          <ac:spMkLst>
            <pc:docMk/>
            <pc:sldMk cId="3175285554" sldId="383"/>
            <ac:spMk id="9" creationId="{ACE77298-B3FB-ECD5-7750-7DBB37E550AF}"/>
          </ac:spMkLst>
        </pc:spChg>
        <pc:picChg chg="del">
          <ac:chgData name="Michaela Matthews (QIB)" userId="S::matthews@nbi.ac.uk::fca4ec38-74e4-4d95-9adf-cc3fa5a63726" providerId="AD" clId="Web-{93AB2331-E3B1-C75B-545F-FB87BAEBF04F}" dt="2024-10-10T13:16:46.729" v="19"/>
          <ac:picMkLst>
            <pc:docMk/>
            <pc:sldMk cId="3175285554" sldId="383"/>
            <ac:picMk id="5" creationId="{63B02EBB-4ECF-D22A-1647-B287C60C8C5A}"/>
          </ac:picMkLst>
        </pc:picChg>
      </pc:sldChg>
      <pc:sldChg chg="modSp add replId">
        <pc:chgData name="Michaela Matthews (QIB)" userId="S::matthews@nbi.ac.uk::fca4ec38-74e4-4d95-9adf-cc3fa5a63726" providerId="AD" clId="Web-{93AB2331-E3B1-C75B-545F-FB87BAEBF04F}" dt="2024-10-10T13:38:21.992" v="172" actId="1076"/>
        <pc:sldMkLst>
          <pc:docMk/>
          <pc:sldMk cId="3897301423" sldId="384"/>
        </pc:sldMkLst>
        <pc:spChg chg="mod">
          <ac:chgData name="Michaela Matthews (QIB)" userId="S::matthews@nbi.ac.uk::fca4ec38-74e4-4d95-9adf-cc3fa5a63726" providerId="AD" clId="Web-{93AB2331-E3B1-C75B-545F-FB87BAEBF04F}" dt="2024-10-10T13:38:21.992" v="172" actId="1076"/>
          <ac:spMkLst>
            <pc:docMk/>
            <pc:sldMk cId="3897301423" sldId="384"/>
            <ac:spMk id="9" creationId="{ACE77298-B3FB-ECD5-7750-7DBB37E550AF}"/>
          </ac:spMkLst>
        </pc:spChg>
      </pc:sldChg>
    </pc:docChg>
  </pc:docChgLst>
  <pc:docChgLst>
    <pc:chgData name="Michaela Matthews (QIB)" userId="S::matthews@nbi.ac.uk::fca4ec38-74e4-4d95-9adf-cc3fa5a63726" providerId="AD" clId="Web-{B6F7A432-FE70-7877-42BA-E280DF479888}"/>
    <pc:docChg chg="modSld">
      <pc:chgData name="Michaela Matthews (QIB)" userId="S::matthews@nbi.ac.uk::fca4ec38-74e4-4d95-9adf-cc3fa5a63726" providerId="AD" clId="Web-{B6F7A432-FE70-7877-42BA-E280DF479888}" dt="2023-05-02T07:01:17.606" v="0" actId="20577"/>
      <pc:docMkLst>
        <pc:docMk/>
      </pc:docMkLst>
      <pc:sldChg chg="modSp">
        <pc:chgData name="Michaela Matthews (QIB)" userId="S::matthews@nbi.ac.uk::fca4ec38-74e4-4d95-9adf-cc3fa5a63726" providerId="AD" clId="Web-{B6F7A432-FE70-7877-42BA-E280DF479888}" dt="2023-05-02T07:01:17.606" v="0" actId="20577"/>
        <pc:sldMkLst>
          <pc:docMk/>
          <pc:sldMk cId="2855738748" sldId="330"/>
        </pc:sldMkLst>
        <pc:spChg chg="mod">
          <ac:chgData name="Michaela Matthews (QIB)" userId="S::matthews@nbi.ac.uk::fca4ec38-74e4-4d95-9adf-cc3fa5a63726" providerId="AD" clId="Web-{B6F7A432-FE70-7877-42BA-E280DF479888}" dt="2023-05-02T07:01:17.606" v="0" actId="20577"/>
          <ac:spMkLst>
            <pc:docMk/>
            <pc:sldMk cId="2855738748" sldId="330"/>
            <ac:spMk id="14" creationId="{A09DF41E-4705-5241-C847-38D496653D7C}"/>
          </ac:spMkLst>
        </pc:spChg>
      </pc:sldChg>
    </pc:docChg>
  </pc:docChgLst>
  <pc:docChgLst>
    <pc:chgData name="Michaela Matthews (QIB)" userId="S::matthews@nbi.ac.uk::fca4ec38-74e4-4d95-9adf-cc3fa5a63726" providerId="AD" clId="Web-{E16F29B4-748E-544B-FFBB-77EBC5B44B9A}"/>
    <pc:docChg chg="addSld delSld modSld sldOrd">
      <pc:chgData name="Michaela Matthews (QIB)" userId="S::matthews@nbi.ac.uk::fca4ec38-74e4-4d95-9adf-cc3fa5a63726" providerId="AD" clId="Web-{E16F29B4-748E-544B-FFBB-77EBC5B44B9A}" dt="2024-10-11T12:37:32.829" v="1246" actId="1076"/>
      <pc:docMkLst>
        <pc:docMk/>
      </pc:docMkLst>
      <pc:sldChg chg="addSp delSp modSp">
        <pc:chgData name="Michaela Matthews (QIB)" userId="S::matthews@nbi.ac.uk::fca4ec38-74e4-4d95-9adf-cc3fa5a63726" providerId="AD" clId="Web-{E16F29B4-748E-544B-FFBB-77EBC5B44B9A}" dt="2024-10-11T07:18:06.722" v="286" actId="1076"/>
        <pc:sldMkLst>
          <pc:docMk/>
          <pc:sldMk cId="391298832" sldId="331"/>
        </pc:sldMkLst>
        <pc:spChg chg="mod">
          <ac:chgData name="Michaela Matthews (QIB)" userId="S::matthews@nbi.ac.uk::fca4ec38-74e4-4d95-9adf-cc3fa5a63726" providerId="AD" clId="Web-{E16F29B4-748E-544B-FFBB-77EBC5B44B9A}" dt="2024-10-11T07:18:06.722" v="286" actId="1076"/>
          <ac:spMkLst>
            <pc:docMk/>
            <pc:sldMk cId="391298832" sldId="331"/>
            <ac:spMk id="5" creationId="{B9EEF496-9D0E-3BE1-49C1-DB40C280362C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7:18:02.972" v="284" actId="1076"/>
          <ac:spMkLst>
            <pc:docMk/>
            <pc:sldMk cId="391298832" sldId="331"/>
            <ac:spMk id="8" creationId="{92EF21B7-459F-31A0-766A-80A835D6600D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08:20.130" v="46"/>
          <ac:spMkLst>
            <pc:docMk/>
            <pc:sldMk cId="391298832" sldId="331"/>
            <ac:spMk id="10" creationId="{512D514A-6877-226A-792D-4B865B819D5A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08:20.130" v="45"/>
          <ac:spMkLst>
            <pc:docMk/>
            <pc:sldMk cId="391298832" sldId="331"/>
            <ac:spMk id="12" creationId="{07D9B809-7A4F-7CF6-9363-83292D105173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74"/>
          <ac:spMkLst>
            <pc:docMk/>
            <pc:sldMk cId="391298832" sldId="331"/>
            <ac:spMk id="14" creationId="{B75FE62C-9B49-CA37-AB9D-E6E867A34CD1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73"/>
          <ac:spMkLst>
            <pc:docMk/>
            <pc:sldMk cId="391298832" sldId="331"/>
            <ac:spMk id="16" creationId="{8C2B459E-5ECD-13FB-A688-60C211607AD0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72"/>
          <ac:spMkLst>
            <pc:docMk/>
            <pc:sldMk cId="391298832" sldId="331"/>
            <ac:spMk id="18" creationId="{696633A1-DE58-3ECE-34FD-D1AE4603509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71"/>
          <ac:spMkLst>
            <pc:docMk/>
            <pc:sldMk cId="391298832" sldId="331"/>
            <ac:spMk id="20" creationId="{59F7A7DE-AE14-4069-0E09-BC334A6A9DF9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70"/>
          <ac:spMkLst>
            <pc:docMk/>
            <pc:sldMk cId="391298832" sldId="331"/>
            <ac:spMk id="22" creationId="{7D7FCD5A-5C9F-0196-7E87-F213ED9DAD5F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9"/>
          <ac:spMkLst>
            <pc:docMk/>
            <pc:sldMk cId="391298832" sldId="331"/>
            <ac:spMk id="24" creationId="{5C76CC2F-CCD9-5B2D-6AF7-1703DB8D2D07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8"/>
          <ac:spMkLst>
            <pc:docMk/>
            <pc:sldMk cId="391298832" sldId="331"/>
            <ac:spMk id="26" creationId="{0A634103-FCA3-6F62-C543-652F2E91C2C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7"/>
          <ac:spMkLst>
            <pc:docMk/>
            <pc:sldMk cId="391298832" sldId="331"/>
            <ac:spMk id="28" creationId="{5B3E7502-4F68-6AB9-BFEA-D288DC3E5F6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6"/>
          <ac:spMkLst>
            <pc:docMk/>
            <pc:sldMk cId="391298832" sldId="331"/>
            <ac:spMk id="30" creationId="{02018E87-0A2B-E76E-18CE-23CEF54224DF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5"/>
          <ac:spMkLst>
            <pc:docMk/>
            <pc:sldMk cId="391298832" sldId="331"/>
            <ac:spMk id="32" creationId="{2EE67C74-0B4C-50F1-6E8A-2C1B4FD17837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4"/>
          <ac:spMkLst>
            <pc:docMk/>
            <pc:sldMk cId="391298832" sldId="331"/>
            <ac:spMk id="34" creationId="{BA91B3A8-21F2-337A-56B1-A8F47B3D4874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3"/>
          <ac:spMkLst>
            <pc:docMk/>
            <pc:sldMk cId="391298832" sldId="331"/>
            <ac:spMk id="36" creationId="{0B81A807-F0AE-8D0F-04B8-6909BE1EE279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2"/>
          <ac:spMkLst>
            <pc:docMk/>
            <pc:sldMk cId="391298832" sldId="331"/>
            <ac:spMk id="38" creationId="{83248575-756E-9081-8D79-6B85B0943F1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1"/>
          <ac:spMkLst>
            <pc:docMk/>
            <pc:sldMk cId="391298832" sldId="331"/>
            <ac:spMk id="40" creationId="{49E784CA-C6AC-F38E-B7E2-69A697C124B3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60"/>
          <ac:spMkLst>
            <pc:docMk/>
            <pc:sldMk cId="391298832" sldId="331"/>
            <ac:spMk id="42" creationId="{5A8D555C-AEB5-DC7D-8DFA-CF4CEBFD14BD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9"/>
          <ac:spMkLst>
            <pc:docMk/>
            <pc:sldMk cId="391298832" sldId="331"/>
            <ac:spMk id="44" creationId="{DC1B4DDB-4D05-4FA1-B0CF-22DD0898C17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8"/>
          <ac:spMkLst>
            <pc:docMk/>
            <pc:sldMk cId="391298832" sldId="331"/>
            <ac:spMk id="46" creationId="{2234C333-E196-07B0-4BFD-F9002C670A2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7"/>
          <ac:spMkLst>
            <pc:docMk/>
            <pc:sldMk cId="391298832" sldId="331"/>
            <ac:spMk id="48" creationId="{F9BDD898-A4A8-6886-A631-3788D25B836E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6"/>
          <ac:spMkLst>
            <pc:docMk/>
            <pc:sldMk cId="391298832" sldId="331"/>
            <ac:spMk id="50" creationId="{9A212CAE-971C-5302-9C9B-1C1B0CF7758A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5"/>
          <ac:spMkLst>
            <pc:docMk/>
            <pc:sldMk cId="391298832" sldId="331"/>
            <ac:spMk id="52" creationId="{F6B3524C-C6CC-8F92-12B1-59A5141E05EB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4"/>
          <ac:spMkLst>
            <pc:docMk/>
            <pc:sldMk cId="391298832" sldId="331"/>
            <ac:spMk id="54" creationId="{4D71331E-73CC-3C87-F716-CD6444D0FCB2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3"/>
          <ac:spMkLst>
            <pc:docMk/>
            <pc:sldMk cId="391298832" sldId="331"/>
            <ac:spMk id="56" creationId="{04FE26F6-8903-97AA-33F7-26DE7103C87E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2"/>
          <ac:spMkLst>
            <pc:docMk/>
            <pc:sldMk cId="391298832" sldId="331"/>
            <ac:spMk id="58" creationId="{8D26330A-C55E-677F-7E4C-980086B5758A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1"/>
          <ac:spMkLst>
            <pc:docMk/>
            <pc:sldMk cId="391298832" sldId="331"/>
            <ac:spMk id="60" creationId="{E390E489-8145-71E6-94DD-D48F60DE8E6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50"/>
          <ac:spMkLst>
            <pc:docMk/>
            <pc:sldMk cId="391298832" sldId="331"/>
            <ac:spMk id="62" creationId="{7C36CC7D-042B-CDE6-9D13-ED5E9825871C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49"/>
          <ac:spMkLst>
            <pc:docMk/>
            <pc:sldMk cId="391298832" sldId="331"/>
            <ac:spMk id="64" creationId="{ADDAC9E0-17A0-F56A-11DB-79679136F6A3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48"/>
          <ac:spMkLst>
            <pc:docMk/>
            <pc:sldMk cId="391298832" sldId="331"/>
            <ac:spMk id="66" creationId="{A287B271-DA93-1705-118F-534B2A9DF3E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32.565" v="247"/>
          <ac:spMkLst>
            <pc:docMk/>
            <pc:sldMk cId="391298832" sldId="331"/>
            <ac:spMk id="68" creationId="{4AA86E4A-254A-1EF0-9522-CE819BB44FD2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3:31.028" v="168"/>
          <ac:spMkLst>
            <pc:docMk/>
            <pc:sldMk cId="391298832" sldId="331"/>
            <ac:spMk id="70" creationId="{C732AD3A-B18A-DA42-8B9F-C308E2C277E3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5:26.452" v="204"/>
          <ac:spMkLst>
            <pc:docMk/>
            <pc:sldMk cId="391298832" sldId="331"/>
            <ac:spMk id="72" creationId="{1457A109-0CA5-F73B-C063-21B46E31464F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5:30.452" v="206"/>
          <ac:spMkLst>
            <pc:docMk/>
            <pc:sldMk cId="391298832" sldId="331"/>
            <ac:spMk id="74" creationId="{B1566004-9255-F955-6844-86EB9E3D066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5:31.124" v="207"/>
          <ac:spMkLst>
            <pc:docMk/>
            <pc:sldMk cId="391298832" sldId="331"/>
            <ac:spMk id="76" creationId="{985F9C6A-EAA9-34A4-9270-4E7A4BE8ED7B}"/>
          </ac:spMkLst>
        </pc:spChg>
        <pc:spChg chg="add del">
          <ac:chgData name="Michaela Matthews (QIB)" userId="S::matthews@nbi.ac.uk::fca4ec38-74e4-4d95-9adf-cc3fa5a63726" providerId="AD" clId="Web-{E16F29B4-748E-544B-FFBB-77EBC5B44B9A}" dt="2024-10-11T07:17:49.268" v="279"/>
          <ac:spMkLst>
            <pc:docMk/>
            <pc:sldMk cId="391298832" sldId="331"/>
            <ac:spMk id="78" creationId="{A3B203A8-BC82-81F2-84DB-069ED5D7BA31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50.362" v="280"/>
          <ac:spMkLst>
            <pc:docMk/>
            <pc:sldMk cId="391298832" sldId="331"/>
            <ac:spMk id="80" creationId="{4753737D-09D4-F268-30A1-7B84F12E0D6D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2:51.042" v="159" actId="1076"/>
          <ac:spMkLst>
            <pc:docMk/>
            <pc:sldMk cId="391298832" sldId="331"/>
            <ac:spMk id="81" creationId="{E9FB6682-46B9-C3E5-83BF-4145F4B26078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2:51.027" v="158" actId="1076"/>
          <ac:spMkLst>
            <pc:docMk/>
            <pc:sldMk cId="391298832" sldId="331"/>
            <ac:spMk id="82" creationId="{643B8E6D-17A6-5CEF-DEA2-5F6F65C7B96E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3:14.809" v="165"/>
          <ac:spMkLst>
            <pc:docMk/>
            <pc:sldMk cId="391298832" sldId="331"/>
            <ac:spMk id="83" creationId="{D8D3BA39-7942-EAAA-089E-DE98ED92FCA3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2:51.042" v="160" actId="1076"/>
          <ac:spMkLst>
            <pc:docMk/>
            <pc:sldMk cId="391298832" sldId="331"/>
            <ac:spMk id="84" creationId="{AFACD4DA-0C03-ED55-348B-F7C8457024E5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3:14.809" v="164"/>
          <ac:spMkLst>
            <pc:docMk/>
            <pc:sldMk cId="391298832" sldId="331"/>
            <ac:spMk id="85" creationId="{C37B8B3F-27E6-8D4E-A844-7B79EB010B25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4:04.075" v="182" actId="1076"/>
          <ac:spMkLst>
            <pc:docMk/>
            <pc:sldMk cId="391298832" sldId="331"/>
            <ac:spMk id="87" creationId="{DCA984B5-A4F1-109A-D016-C948B2BB1A62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4:07.060" v="183" actId="1076"/>
          <ac:spMkLst>
            <pc:docMk/>
            <pc:sldMk cId="391298832" sldId="331"/>
            <ac:spMk id="88" creationId="{AF6F000C-A2CB-6378-AD7E-E704A1F5D5D5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3:43.778" v="175" actId="1076"/>
          <ac:spMkLst>
            <pc:docMk/>
            <pc:sldMk cId="391298832" sldId="331"/>
            <ac:spMk id="89" creationId="{583E12EC-C233-5781-E5AD-998C475CE0D3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3:52.200" v="179" actId="1076"/>
          <ac:spMkLst>
            <pc:docMk/>
            <pc:sldMk cId="391298832" sldId="331"/>
            <ac:spMk id="90" creationId="{FFB6083B-558E-65F7-F3C0-08C501E748E2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4:31.107" v="186" actId="1076"/>
          <ac:spMkLst>
            <pc:docMk/>
            <pc:sldMk cId="391298832" sldId="331"/>
            <ac:spMk id="91" creationId="{6D6E80DD-8F07-CE0C-E2E6-902E79EB5571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4:32.717" v="187" actId="1076"/>
          <ac:spMkLst>
            <pc:docMk/>
            <pc:sldMk cId="391298832" sldId="331"/>
            <ac:spMk id="92" creationId="{3CAF3C46-5DCC-BAD2-90B5-76A43CF6FFD5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5:05.561" v="199" actId="1076"/>
          <ac:spMkLst>
            <pc:docMk/>
            <pc:sldMk cId="391298832" sldId="331"/>
            <ac:spMk id="95" creationId="{C85A03D3-FA63-ACF2-938A-2A9B6011E521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5:01.671" v="198" actId="1076"/>
          <ac:spMkLst>
            <pc:docMk/>
            <pc:sldMk cId="391298832" sldId="331"/>
            <ac:spMk id="96" creationId="{7524C648-7EF9-1561-A0F0-BE84DD71954C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14:59.155" v="197" actId="1076"/>
          <ac:spMkLst>
            <pc:docMk/>
            <pc:sldMk cId="391298832" sldId="331"/>
            <ac:spMk id="97" creationId="{6CFF84DB-A3AE-D94B-E97A-97C3D94F63B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41"/>
          <ac:spMkLst>
            <pc:docMk/>
            <pc:sldMk cId="391298832" sldId="331"/>
            <ac:spMk id="103" creationId="{D6F9AAD6-1BDA-4372-F19B-5C0951F0F9C2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40"/>
          <ac:spMkLst>
            <pc:docMk/>
            <pc:sldMk cId="391298832" sldId="331"/>
            <ac:spMk id="104" creationId="{B1F55CA7-EBAB-1A32-5B0D-8E0C62AB48F6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39"/>
          <ac:spMkLst>
            <pc:docMk/>
            <pc:sldMk cId="391298832" sldId="331"/>
            <ac:spMk id="105" creationId="{4675860D-19B9-B715-76F5-805C450E14F1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38"/>
          <ac:spMkLst>
            <pc:docMk/>
            <pc:sldMk cId="391298832" sldId="331"/>
            <ac:spMk id="106" creationId="{8CC4DCBD-6354-64F3-4976-FB304610FF27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37"/>
          <ac:spMkLst>
            <pc:docMk/>
            <pc:sldMk cId="391298832" sldId="331"/>
            <ac:spMk id="107" creationId="{9747365D-BEF4-4D81-A32E-4ACC3561AA85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17:09.049" v="236"/>
          <ac:spMkLst>
            <pc:docMk/>
            <pc:sldMk cId="391298832" sldId="331"/>
            <ac:spMk id="108" creationId="{8E099BA9-FA31-96B5-CCC5-3493476A5201}"/>
          </ac:spMkLst>
        </pc:spChg>
        <pc:grpChg chg="add del mod">
          <ac:chgData name="Michaela Matthews (QIB)" userId="S::matthews@nbi.ac.uk::fca4ec38-74e4-4d95-9adf-cc3fa5a63726" providerId="AD" clId="Web-{E16F29B4-748E-544B-FFBB-77EBC5B44B9A}" dt="2024-10-11T07:17:32.565" v="246"/>
          <ac:grpSpMkLst>
            <pc:docMk/>
            <pc:sldMk cId="391298832" sldId="331"/>
            <ac:grpSpMk id="86" creationId="{8AA19E4C-16BE-E257-01EA-5DC7ADDCD680}"/>
          </ac:grpSpMkLst>
        </pc:grpChg>
        <pc:grpChg chg="add del mod">
          <ac:chgData name="Michaela Matthews (QIB)" userId="S::matthews@nbi.ac.uk::fca4ec38-74e4-4d95-9adf-cc3fa5a63726" providerId="AD" clId="Web-{E16F29B4-748E-544B-FFBB-77EBC5B44B9A}" dt="2024-10-11T07:17:32.565" v="245"/>
          <ac:grpSpMkLst>
            <pc:docMk/>
            <pc:sldMk cId="391298832" sldId="331"/>
            <ac:grpSpMk id="93" creationId="{A85C1F98-BFBE-58CA-B071-1BF1CC51877D}"/>
          </ac:grpSpMkLst>
        </pc:grpChg>
        <pc:grpChg chg="add del mod">
          <ac:chgData name="Michaela Matthews (QIB)" userId="S::matthews@nbi.ac.uk::fca4ec38-74e4-4d95-9adf-cc3fa5a63726" providerId="AD" clId="Web-{E16F29B4-748E-544B-FFBB-77EBC5B44B9A}" dt="2024-10-11T07:17:32.565" v="244"/>
          <ac:grpSpMkLst>
            <pc:docMk/>
            <pc:sldMk cId="391298832" sldId="331"/>
            <ac:grpSpMk id="94" creationId="{73C85646-C841-6789-5781-8FC4380AB1BD}"/>
          </ac:grpSpMkLst>
        </pc:grpChg>
        <pc:grpChg chg="add del mod">
          <ac:chgData name="Michaela Matthews (QIB)" userId="S::matthews@nbi.ac.uk::fca4ec38-74e4-4d95-9adf-cc3fa5a63726" providerId="AD" clId="Web-{E16F29B4-748E-544B-FFBB-77EBC5B44B9A}" dt="2024-10-11T07:17:32.565" v="243"/>
          <ac:grpSpMkLst>
            <pc:docMk/>
            <pc:sldMk cId="391298832" sldId="331"/>
            <ac:grpSpMk id="98" creationId="{078B47ED-4C93-AB72-B93A-7A4F69A37E68}"/>
          </ac:grpSpMkLst>
        </pc:grpChg>
        <pc:grpChg chg="add del mod">
          <ac:chgData name="Michaela Matthews (QIB)" userId="S::matthews@nbi.ac.uk::fca4ec38-74e4-4d95-9adf-cc3fa5a63726" providerId="AD" clId="Web-{E16F29B4-748E-544B-FFBB-77EBC5B44B9A}" dt="2024-10-11T07:17:32.565" v="242"/>
          <ac:grpSpMkLst>
            <pc:docMk/>
            <pc:sldMk cId="391298832" sldId="331"/>
            <ac:grpSpMk id="99" creationId="{7CF03729-190A-4A79-985A-331B35633670}"/>
          </ac:grpSpMkLst>
        </pc:grpChg>
        <pc:picChg chg="mod modCrop">
          <ac:chgData name="Michaela Matthews (QIB)" userId="S::matthews@nbi.ac.uk::fca4ec38-74e4-4d95-9adf-cc3fa5a63726" providerId="AD" clId="Web-{E16F29B4-748E-544B-FFBB-77EBC5B44B9A}" dt="2024-10-11T07:18:03.894" v="285" actId="1076"/>
          <ac:picMkLst>
            <pc:docMk/>
            <pc:sldMk cId="391298832" sldId="331"/>
            <ac:picMk id="2" creationId="{F6686BD0-C7F2-2B87-CE94-B4E9BD7180D4}"/>
          </ac:picMkLst>
        </pc:picChg>
      </pc:sldChg>
      <pc:sldChg chg="modSp">
        <pc:chgData name="Michaela Matthews (QIB)" userId="S::matthews@nbi.ac.uk::fca4ec38-74e4-4d95-9adf-cc3fa5a63726" providerId="AD" clId="Web-{E16F29B4-748E-544B-FFBB-77EBC5B44B9A}" dt="2024-10-11T07:19:28.099" v="295" actId="1076"/>
        <pc:sldMkLst>
          <pc:docMk/>
          <pc:sldMk cId="3972630390" sldId="350"/>
        </pc:sldMkLst>
        <pc:spChg chg="mod">
          <ac:chgData name="Michaela Matthews (QIB)" userId="S::matthews@nbi.ac.uk::fca4ec38-74e4-4d95-9adf-cc3fa5a63726" providerId="AD" clId="Web-{E16F29B4-748E-544B-FFBB-77EBC5B44B9A}" dt="2024-10-11T07:19:28.099" v="295" actId="1076"/>
          <ac:spMkLst>
            <pc:docMk/>
            <pc:sldMk cId="3972630390" sldId="350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E16F29B4-748E-544B-FFBB-77EBC5B44B9A}" dt="2024-10-11T12:29:54.896" v="1107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E16F29B4-748E-544B-FFBB-77EBC5B44B9A}" dt="2024-10-11T12:29:54.896" v="1107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modSp">
        <pc:chgData name="Michaela Matthews (QIB)" userId="S::matthews@nbi.ac.uk::fca4ec38-74e4-4d95-9adf-cc3fa5a63726" providerId="AD" clId="Web-{E16F29B4-748E-544B-FFBB-77EBC5B44B9A}" dt="2024-10-11T07:18:42.223" v="287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E16F29B4-748E-544B-FFBB-77EBC5B44B9A}" dt="2024-10-11T07:18:42.223" v="287" actId="1076"/>
          <ac:spMkLst>
            <pc:docMk/>
            <pc:sldMk cId="3316714107" sldId="365"/>
            <ac:spMk id="2" creationId="{E5C1C79F-AEF7-0918-8DEC-A0C6DC30E835}"/>
          </ac:spMkLst>
        </pc:spChg>
      </pc:sldChg>
      <pc:sldChg chg="modSp del">
        <pc:chgData name="Michaela Matthews (QIB)" userId="S::matthews@nbi.ac.uk::fca4ec38-74e4-4d95-9adf-cc3fa5a63726" providerId="AD" clId="Web-{E16F29B4-748E-544B-FFBB-77EBC5B44B9A}" dt="2024-10-11T10:26:18.248" v="910"/>
        <pc:sldMkLst>
          <pc:docMk/>
          <pc:sldMk cId="2924769455" sldId="370"/>
        </pc:sldMkLst>
        <pc:spChg chg="mod">
          <ac:chgData name="Michaela Matthews (QIB)" userId="S::matthews@nbi.ac.uk::fca4ec38-74e4-4d95-9adf-cc3fa5a63726" providerId="AD" clId="Web-{E16F29B4-748E-544B-FFBB-77EBC5B44B9A}" dt="2024-10-11T10:26:13.888" v="909" actId="1076"/>
          <ac:spMkLst>
            <pc:docMk/>
            <pc:sldMk cId="2924769455" sldId="370"/>
            <ac:spMk id="11" creationId="{D950A50B-8417-C889-5A9B-E2DFEBE1C7A5}"/>
          </ac:spMkLst>
        </pc:spChg>
      </pc:sldChg>
      <pc:sldChg chg="modSp">
        <pc:chgData name="Michaela Matthews (QIB)" userId="S::matthews@nbi.ac.uk::fca4ec38-74e4-4d95-9adf-cc3fa5a63726" providerId="AD" clId="Web-{E16F29B4-748E-544B-FFBB-77EBC5B44B9A}" dt="2024-10-11T10:25:15.277" v="907" actId="20577"/>
        <pc:sldMkLst>
          <pc:docMk/>
          <pc:sldMk cId="1235176807" sldId="372"/>
        </pc:sldMkLst>
        <pc:spChg chg="mod">
          <ac:chgData name="Michaela Matthews (QIB)" userId="S::matthews@nbi.ac.uk::fca4ec38-74e4-4d95-9adf-cc3fa5a63726" providerId="AD" clId="Web-{E16F29B4-748E-544B-FFBB-77EBC5B44B9A}" dt="2024-10-11T10:25:15.277" v="907" actId="20577"/>
          <ac:spMkLst>
            <pc:docMk/>
            <pc:sldMk cId="1235176807" sldId="372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E16F29B4-748E-544B-FFBB-77EBC5B44B9A}" dt="2024-10-11T09:05:34.455" v="487" actId="1076"/>
        <pc:sldMkLst>
          <pc:docMk/>
          <pc:sldMk cId="348915358" sldId="374"/>
        </pc:sldMkLst>
        <pc:spChg chg="mod">
          <ac:chgData name="Michaela Matthews (QIB)" userId="S::matthews@nbi.ac.uk::fca4ec38-74e4-4d95-9adf-cc3fa5a63726" providerId="AD" clId="Web-{E16F29B4-748E-544B-FFBB-77EBC5B44B9A}" dt="2024-10-11T09:05:34.455" v="487" actId="1076"/>
          <ac:spMkLst>
            <pc:docMk/>
            <pc:sldMk cId="348915358" sldId="374"/>
            <ac:spMk id="9" creationId="{ACE77298-B3FB-ECD5-7750-7DBB37E550AF}"/>
          </ac:spMkLst>
        </pc:spChg>
      </pc:sldChg>
      <pc:sldChg chg="addSp modSp">
        <pc:chgData name="Michaela Matthews (QIB)" userId="S::matthews@nbi.ac.uk::fca4ec38-74e4-4d95-9adf-cc3fa5a63726" providerId="AD" clId="Web-{E16F29B4-748E-544B-FFBB-77EBC5B44B9A}" dt="2024-10-11T09:05:22.455" v="486" actId="20577"/>
        <pc:sldMkLst>
          <pc:docMk/>
          <pc:sldMk cId="4188607362" sldId="375"/>
        </pc:sldMkLst>
        <pc:spChg chg="add mod">
          <ac:chgData name="Michaela Matthews (QIB)" userId="S::matthews@nbi.ac.uk::fca4ec38-74e4-4d95-9adf-cc3fa5a63726" providerId="AD" clId="Web-{E16F29B4-748E-544B-FFBB-77EBC5B44B9A}" dt="2024-10-11T07:30:01.442" v="344"/>
          <ac:spMkLst>
            <pc:docMk/>
            <pc:sldMk cId="4188607362" sldId="375"/>
            <ac:spMk id="2" creationId="{5D4383C7-57E8-E8FC-2923-CCEE9AF20E29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9:05:22.455" v="486" actId="20577"/>
          <ac:spMkLst>
            <pc:docMk/>
            <pc:sldMk cId="4188607362" sldId="375"/>
            <ac:spMk id="9" creationId="{ACE77298-B3FB-ECD5-7750-7DBB37E550AF}"/>
          </ac:spMkLst>
        </pc:spChg>
      </pc:sldChg>
      <pc:sldChg chg="addSp delSp modSp ord">
        <pc:chgData name="Michaela Matthews (QIB)" userId="S::matthews@nbi.ac.uk::fca4ec38-74e4-4d95-9adf-cc3fa5a63726" providerId="AD" clId="Web-{E16F29B4-748E-544B-FFBB-77EBC5B44B9A}" dt="2024-10-11T09:36:39.999" v="673" actId="1076"/>
        <pc:sldMkLst>
          <pc:docMk/>
          <pc:sldMk cId="3175285554" sldId="383"/>
        </pc:sldMkLst>
        <pc:spChg chg="mod">
          <ac:chgData name="Michaela Matthews (QIB)" userId="S::matthews@nbi.ac.uk::fca4ec38-74e4-4d95-9adf-cc3fa5a63726" providerId="AD" clId="Web-{E16F29B4-748E-544B-FFBB-77EBC5B44B9A}" dt="2024-10-11T09:36:39.999" v="673" actId="1076"/>
          <ac:spMkLst>
            <pc:docMk/>
            <pc:sldMk cId="3175285554" sldId="383"/>
            <ac:spMk id="9" creationId="{ACE77298-B3FB-ECD5-7750-7DBB37E550AF}"/>
          </ac:spMkLst>
        </pc:spChg>
        <pc:picChg chg="add del">
          <ac:chgData name="Michaela Matthews (QIB)" userId="S::matthews@nbi.ac.uk::fca4ec38-74e4-4d95-9adf-cc3fa5a63726" providerId="AD" clId="Web-{E16F29B4-748E-544B-FFBB-77EBC5B44B9A}" dt="2024-10-11T09:34:29.825" v="610"/>
          <ac:picMkLst>
            <pc:docMk/>
            <pc:sldMk cId="3175285554" sldId="383"/>
            <ac:picMk id="5" creationId="{77F5762B-36C7-A6A9-87AC-09B34FC57E4A}"/>
          </ac:picMkLst>
        </pc:picChg>
        <pc:picChg chg="add del">
          <ac:chgData name="Michaela Matthews (QIB)" userId="S::matthews@nbi.ac.uk::fca4ec38-74e4-4d95-9adf-cc3fa5a63726" providerId="AD" clId="Web-{E16F29B4-748E-544B-FFBB-77EBC5B44B9A}" dt="2024-10-11T09:13:35.468" v="587"/>
          <ac:picMkLst>
            <pc:docMk/>
            <pc:sldMk cId="3175285554" sldId="383"/>
            <ac:picMk id="5" creationId="{AACBA514-FA3C-CEE3-6A5F-279604C91BE5}"/>
          </ac:picMkLst>
        </pc:picChg>
        <pc:picChg chg="add mod ord">
          <ac:chgData name="Michaela Matthews (QIB)" userId="S::matthews@nbi.ac.uk::fca4ec38-74e4-4d95-9adf-cc3fa5a63726" providerId="AD" clId="Web-{E16F29B4-748E-544B-FFBB-77EBC5B44B9A}" dt="2024-10-11T09:34:28.137" v="609"/>
          <ac:picMkLst>
            <pc:docMk/>
            <pc:sldMk cId="3175285554" sldId="383"/>
            <ac:picMk id="8" creationId="{8BA97185-A1FD-A9CE-2445-5C80F8C9ACC2}"/>
          </ac:picMkLst>
        </pc:picChg>
      </pc:sldChg>
      <pc:sldChg chg="modSp">
        <pc:chgData name="Michaela Matthews (QIB)" userId="S::matthews@nbi.ac.uk::fca4ec38-74e4-4d95-9adf-cc3fa5a63726" providerId="AD" clId="Web-{E16F29B4-748E-544B-FFBB-77EBC5B44B9A}" dt="2024-10-11T10:38:40.710" v="1007" actId="20577"/>
        <pc:sldMkLst>
          <pc:docMk/>
          <pc:sldMk cId="3897301423" sldId="384"/>
        </pc:sldMkLst>
        <pc:spChg chg="mod">
          <ac:chgData name="Michaela Matthews (QIB)" userId="S::matthews@nbi.ac.uk::fca4ec38-74e4-4d95-9adf-cc3fa5a63726" providerId="AD" clId="Web-{E16F29B4-748E-544B-FFBB-77EBC5B44B9A}" dt="2024-10-11T07:19:14.223" v="294" actId="20577"/>
          <ac:spMkLst>
            <pc:docMk/>
            <pc:sldMk cId="3897301423" sldId="384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10:38:40.710" v="1007" actId="20577"/>
          <ac:spMkLst>
            <pc:docMk/>
            <pc:sldMk cId="3897301423" sldId="384"/>
            <ac:spMk id="9" creationId="{ACE77298-B3FB-ECD5-7750-7DBB37E550AF}"/>
          </ac:spMkLst>
        </pc:spChg>
      </pc:sldChg>
      <pc:sldChg chg="addSp delSp modSp add replId">
        <pc:chgData name="Michaela Matthews (QIB)" userId="S::matthews@nbi.ac.uk::fca4ec38-74e4-4d95-9adf-cc3fa5a63726" providerId="AD" clId="Web-{E16F29B4-748E-544B-FFBB-77EBC5B44B9A}" dt="2024-10-11T12:30:14.053" v="1113"/>
        <pc:sldMkLst>
          <pc:docMk/>
          <pc:sldMk cId="1734179075" sldId="385"/>
        </pc:sldMkLst>
        <pc:spChg chg="add mod">
          <ac:chgData name="Michaela Matthews (QIB)" userId="S::matthews@nbi.ac.uk::fca4ec38-74e4-4d95-9adf-cc3fa5a63726" providerId="AD" clId="Web-{E16F29B4-748E-544B-FFBB-77EBC5B44B9A}" dt="2024-10-11T10:40:33.870" v="1040" actId="1076"/>
          <ac:spMkLst>
            <pc:docMk/>
            <pc:sldMk cId="1734179075" sldId="385"/>
            <ac:spMk id="2" creationId="{666753DD-146D-E3D1-74D7-A1B9E1493B96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7:22:43.463" v="324" actId="20577"/>
          <ac:spMkLst>
            <pc:docMk/>
            <pc:sldMk cId="1734179075" sldId="385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12:24:02.450" v="1098"/>
          <ac:spMkLst>
            <pc:docMk/>
            <pc:sldMk cId="1734179075" sldId="385"/>
            <ac:spMk id="5" creationId="{01F81DB3-D3A5-A2E0-925F-2B56BF8FF66E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12:30:14.053" v="1113"/>
          <ac:spMkLst>
            <pc:docMk/>
            <pc:sldMk cId="1734179075" sldId="385"/>
            <ac:spMk id="8" creationId="{F596BFF2-A8F7-D0A4-74AF-E9C33BA36E1D}"/>
          </ac:spMkLst>
        </pc:spChg>
        <pc:spChg chg="del mod">
          <ac:chgData name="Michaela Matthews (QIB)" userId="S::matthews@nbi.ac.uk::fca4ec38-74e4-4d95-9adf-cc3fa5a63726" providerId="AD" clId="Web-{E16F29B4-748E-544B-FFBB-77EBC5B44B9A}" dt="2024-10-11T07:22:32.744" v="314"/>
          <ac:spMkLst>
            <pc:docMk/>
            <pc:sldMk cId="1734179075" sldId="385"/>
            <ac:spMk id="9" creationId="{ACE77298-B3FB-ECD5-7750-7DBB37E550AF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9:41:59.318" v="827"/>
          <ac:spMkLst>
            <pc:docMk/>
            <pc:sldMk cId="1734179075" sldId="385"/>
            <ac:spMk id="9" creationId="{FD29D64A-E84F-DF82-9551-C4FD1FC88323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10:06:28.488" v="883" actId="14100"/>
          <ac:spMkLst>
            <pc:docMk/>
            <pc:sldMk cId="1734179075" sldId="385"/>
            <ac:spMk id="12" creationId="{C5452FF3-4893-7439-4B24-D8D34644643C}"/>
          </ac:spMkLst>
        </pc:spChg>
        <pc:picChg chg="add del mod">
          <ac:chgData name="Michaela Matthews (QIB)" userId="S::matthews@nbi.ac.uk::fca4ec38-74e4-4d95-9adf-cc3fa5a63726" providerId="AD" clId="Web-{E16F29B4-748E-544B-FFBB-77EBC5B44B9A}" dt="2024-10-11T10:01:10.997" v="875"/>
          <ac:picMkLst>
            <pc:docMk/>
            <pc:sldMk cId="1734179075" sldId="385"/>
            <ac:picMk id="2" creationId="{2AABC9C3-3C74-FF09-F5CF-7915120DE345}"/>
          </ac:picMkLst>
        </pc:picChg>
        <pc:picChg chg="add del mod">
          <ac:chgData name="Michaela Matthews (QIB)" userId="S::matthews@nbi.ac.uk::fca4ec38-74e4-4d95-9adf-cc3fa5a63726" providerId="AD" clId="Web-{E16F29B4-748E-544B-FFBB-77EBC5B44B9A}" dt="2024-10-11T09:39:52.816" v="787"/>
          <ac:picMkLst>
            <pc:docMk/>
            <pc:sldMk cId="1734179075" sldId="385"/>
            <ac:picMk id="5" creationId="{D066F695-870B-9650-D0A7-D7FF7A77FAE3}"/>
          </ac:picMkLst>
        </pc:picChg>
        <pc:picChg chg="add mod">
          <ac:chgData name="Michaela Matthews (QIB)" userId="S::matthews@nbi.ac.uk::fca4ec38-74e4-4d95-9adf-cc3fa5a63726" providerId="AD" clId="Web-{E16F29B4-748E-544B-FFBB-77EBC5B44B9A}" dt="2024-10-11T10:01:21.482" v="879" actId="1076"/>
          <ac:picMkLst>
            <pc:docMk/>
            <pc:sldMk cId="1734179075" sldId="385"/>
            <ac:picMk id="10" creationId="{0800E054-3AA8-CFAC-490C-12E1CA4BBF73}"/>
          </ac:picMkLst>
        </pc:picChg>
      </pc:sldChg>
      <pc:sldChg chg="add del replId">
        <pc:chgData name="Michaela Matthews (QIB)" userId="S::matthews@nbi.ac.uk::fca4ec38-74e4-4d95-9adf-cc3fa5a63726" providerId="AD" clId="Web-{E16F29B4-748E-544B-FFBB-77EBC5B44B9A}" dt="2024-10-11T09:37:10.312" v="675"/>
        <pc:sldMkLst>
          <pc:docMk/>
          <pc:sldMk cId="2262381862" sldId="386"/>
        </pc:sldMkLst>
      </pc:sldChg>
      <pc:sldChg chg="addSp delSp modSp add replId">
        <pc:chgData name="Michaela Matthews (QIB)" userId="S::matthews@nbi.ac.uk::fca4ec38-74e4-4d95-9adf-cc3fa5a63726" providerId="AD" clId="Web-{E16F29B4-748E-544B-FFBB-77EBC5B44B9A}" dt="2024-10-11T07:34:40.323" v="437"/>
        <pc:sldMkLst>
          <pc:docMk/>
          <pc:sldMk cId="1755792268" sldId="387"/>
        </pc:sldMkLst>
        <pc:spChg chg="add mod">
          <ac:chgData name="Michaela Matthews (QIB)" userId="S::matthews@nbi.ac.uk::fca4ec38-74e4-4d95-9adf-cc3fa5a63726" providerId="AD" clId="Web-{E16F29B4-748E-544B-FFBB-77EBC5B44B9A}" dt="2024-10-11T07:32:29.492" v="368" actId="14100"/>
          <ac:spMkLst>
            <pc:docMk/>
            <pc:sldMk cId="1755792268" sldId="387"/>
            <ac:spMk id="8" creationId="{880F81DA-8133-52B1-42AB-58A52DE11E37}"/>
          </ac:spMkLst>
        </pc:spChg>
        <pc:spChg chg="del mod">
          <ac:chgData name="Michaela Matthews (QIB)" userId="S::matthews@nbi.ac.uk::fca4ec38-74e4-4d95-9adf-cc3fa5a63726" providerId="AD" clId="Web-{E16F29B4-748E-544B-FFBB-77EBC5B44B9A}" dt="2024-10-11T07:32:01.913" v="361"/>
          <ac:spMkLst>
            <pc:docMk/>
            <pc:sldMk cId="1755792268" sldId="387"/>
            <ac:spMk id="9" creationId="{ACE77298-B3FB-ECD5-7750-7DBB37E550AF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34:37.870" v="436"/>
          <ac:spMkLst>
            <pc:docMk/>
            <pc:sldMk cId="1755792268" sldId="387"/>
            <ac:spMk id="10" creationId="{BAB0FD4B-2A32-F208-46D7-C1108FE5DCC9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7:33:28.884" v="397" actId="1076"/>
          <ac:spMkLst>
            <pc:docMk/>
            <pc:sldMk cId="1755792268" sldId="387"/>
            <ac:spMk id="11" creationId="{FDEC921C-40B9-BEE5-5B56-A1BB7B41F08B}"/>
          </ac:spMkLst>
        </pc:spChg>
        <pc:spChg chg="add del mod">
          <ac:chgData name="Michaela Matthews (QIB)" userId="S::matthews@nbi.ac.uk::fca4ec38-74e4-4d95-9adf-cc3fa5a63726" providerId="AD" clId="Web-{E16F29B4-748E-544B-FFBB-77EBC5B44B9A}" dt="2024-10-11T07:34:40.323" v="437"/>
          <ac:spMkLst>
            <pc:docMk/>
            <pc:sldMk cId="1755792268" sldId="387"/>
            <ac:spMk id="12" creationId="{0D487A9E-5E27-A7A5-3601-6698FD88818A}"/>
          </ac:spMkLst>
        </pc:spChg>
        <pc:picChg chg="add mod">
          <ac:chgData name="Michaela Matthews (QIB)" userId="S::matthews@nbi.ac.uk::fca4ec38-74e4-4d95-9adf-cc3fa5a63726" providerId="AD" clId="Web-{E16F29B4-748E-544B-FFBB-77EBC5B44B9A}" dt="2024-10-11T07:32:14.664" v="364" actId="14100"/>
          <ac:picMkLst>
            <pc:docMk/>
            <pc:sldMk cId="1755792268" sldId="387"/>
            <ac:picMk id="2" creationId="{65F6C446-8AC5-933D-42D4-99AC121B2D0B}"/>
          </ac:picMkLst>
        </pc:picChg>
      </pc:sldChg>
      <pc:sldChg chg="addSp delSp modSp add replId">
        <pc:chgData name="Michaela Matthews (QIB)" userId="S::matthews@nbi.ac.uk::fca4ec38-74e4-4d95-9adf-cc3fa5a63726" providerId="AD" clId="Web-{E16F29B4-748E-544B-FFBB-77EBC5B44B9A}" dt="2024-10-11T09:37:02.890" v="674" actId="20577"/>
        <pc:sldMkLst>
          <pc:docMk/>
          <pc:sldMk cId="2189295230" sldId="388"/>
        </pc:sldMkLst>
        <pc:spChg chg="mod">
          <ac:chgData name="Michaela Matthews (QIB)" userId="S::matthews@nbi.ac.uk::fca4ec38-74e4-4d95-9adf-cc3fa5a63726" providerId="AD" clId="Web-{E16F29B4-748E-544B-FFBB-77EBC5B44B9A}" dt="2024-10-11T09:37:02.890" v="674" actId="20577"/>
          <ac:spMkLst>
            <pc:docMk/>
            <pc:sldMk cId="2189295230" sldId="388"/>
            <ac:spMk id="12" creationId="{0D487A9E-5E27-A7A5-3601-6698FD88818A}"/>
          </ac:spMkLst>
        </pc:spChg>
        <pc:picChg chg="del">
          <ac:chgData name="Michaela Matthews (QIB)" userId="S::matthews@nbi.ac.uk::fca4ec38-74e4-4d95-9adf-cc3fa5a63726" providerId="AD" clId="Web-{E16F29B4-748E-544B-FFBB-77EBC5B44B9A}" dt="2024-10-11T07:34:34.557" v="435"/>
          <ac:picMkLst>
            <pc:docMk/>
            <pc:sldMk cId="2189295230" sldId="388"/>
            <ac:picMk id="2" creationId="{65F6C446-8AC5-933D-42D4-99AC121B2D0B}"/>
          </ac:picMkLst>
        </pc:picChg>
        <pc:picChg chg="add mod ord">
          <ac:chgData name="Michaela Matthews (QIB)" userId="S::matthews@nbi.ac.uk::fca4ec38-74e4-4d95-9adf-cc3fa5a63726" providerId="AD" clId="Web-{E16F29B4-748E-544B-FFBB-77EBC5B44B9A}" dt="2024-10-11T07:34:31.901" v="434"/>
          <ac:picMkLst>
            <pc:docMk/>
            <pc:sldMk cId="2189295230" sldId="388"/>
            <ac:picMk id="5" creationId="{2A2A3B17-4F92-1CEC-A61E-98A4CDA9CD38}"/>
          </ac:picMkLst>
        </pc:picChg>
      </pc:sldChg>
      <pc:sldChg chg="addSp delSp modSp add del replId">
        <pc:chgData name="Michaela Matthews (QIB)" userId="S::matthews@nbi.ac.uk::fca4ec38-74e4-4d95-9adf-cc3fa5a63726" providerId="AD" clId="Web-{E16F29B4-748E-544B-FFBB-77EBC5B44B9A}" dt="2024-10-11T09:06:14.378" v="491"/>
        <pc:sldMkLst>
          <pc:docMk/>
          <pc:sldMk cId="2001540968" sldId="389"/>
        </pc:sldMkLst>
        <pc:spChg chg="del mod">
          <ac:chgData name="Michaela Matthews (QIB)" userId="S::matthews@nbi.ac.uk::fca4ec38-74e4-4d95-9adf-cc3fa5a63726" providerId="AD" clId="Web-{E16F29B4-748E-544B-FFBB-77EBC5B44B9A}" dt="2024-10-11T07:36:30.357" v="473"/>
          <ac:spMkLst>
            <pc:docMk/>
            <pc:sldMk cId="2001540968" sldId="389"/>
            <ac:spMk id="9" creationId="{ACE77298-B3FB-ECD5-7750-7DBB37E550AF}"/>
          </ac:spMkLst>
        </pc:spChg>
        <pc:picChg chg="add mod">
          <ac:chgData name="Michaela Matthews (QIB)" userId="S::matthews@nbi.ac.uk::fca4ec38-74e4-4d95-9adf-cc3fa5a63726" providerId="AD" clId="Web-{E16F29B4-748E-544B-FFBB-77EBC5B44B9A}" dt="2024-10-11T07:36:52.545" v="478" actId="1076"/>
          <ac:picMkLst>
            <pc:docMk/>
            <pc:sldMk cId="2001540968" sldId="389"/>
            <ac:picMk id="2" creationId="{B3C06140-7CDE-A2D5-6ADB-F5FDEAD6BE77}"/>
          </ac:picMkLst>
        </pc:picChg>
      </pc:sldChg>
      <pc:sldChg chg="modSp add replId">
        <pc:chgData name="Michaela Matthews (QIB)" userId="S::matthews@nbi.ac.uk::fca4ec38-74e4-4d95-9adf-cc3fa5a63726" providerId="AD" clId="Web-{E16F29B4-748E-544B-FFBB-77EBC5B44B9A}" dt="2024-10-11T09:34:45.060" v="617" actId="20577"/>
        <pc:sldMkLst>
          <pc:docMk/>
          <pc:sldMk cId="3887266267" sldId="389"/>
        </pc:sldMkLst>
        <pc:spChg chg="mod">
          <ac:chgData name="Michaela Matthews (QIB)" userId="S::matthews@nbi.ac.uk::fca4ec38-74e4-4d95-9adf-cc3fa5a63726" providerId="AD" clId="Web-{E16F29B4-748E-544B-FFBB-77EBC5B44B9A}" dt="2024-10-11T09:34:45.060" v="617" actId="20577"/>
          <ac:spMkLst>
            <pc:docMk/>
            <pc:sldMk cId="3887266267" sldId="389"/>
            <ac:spMk id="9" creationId="{ACE77298-B3FB-ECD5-7750-7DBB37E550AF}"/>
          </ac:spMkLst>
        </pc:spChg>
      </pc:sldChg>
      <pc:sldChg chg="addSp delSp modSp add replId">
        <pc:chgData name="Michaela Matthews (QIB)" userId="S::matthews@nbi.ac.uk::fca4ec38-74e4-4d95-9adf-cc3fa5a63726" providerId="AD" clId="Web-{E16F29B4-748E-544B-FFBB-77EBC5B44B9A}" dt="2024-10-11T10:40:03.790" v="1027" actId="20577"/>
        <pc:sldMkLst>
          <pc:docMk/>
          <pc:sldMk cId="2172075328" sldId="390"/>
        </pc:sldMkLst>
        <pc:spChg chg="mod">
          <ac:chgData name="Michaela Matthews (QIB)" userId="S::matthews@nbi.ac.uk::fca4ec38-74e4-4d95-9adf-cc3fa5a63726" providerId="AD" clId="Web-{E16F29B4-748E-544B-FFBB-77EBC5B44B9A}" dt="2024-10-11T09:51:43.048" v="841" actId="20577"/>
          <ac:spMkLst>
            <pc:docMk/>
            <pc:sldMk cId="2172075328" sldId="390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09:59:46.933" v="874" actId="14100"/>
          <ac:spMkLst>
            <pc:docMk/>
            <pc:sldMk cId="2172075328" sldId="390"/>
            <ac:spMk id="8" creationId="{63DA64BD-54EC-BADB-AC9D-A31C8C1FCA98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10:38:12.849" v="959" actId="20577"/>
          <ac:spMkLst>
            <pc:docMk/>
            <pc:sldMk cId="2172075328" sldId="390"/>
            <ac:spMk id="9" creationId="{66898F98-4502-DC5D-2BB1-0A87646B6FDB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10:40:03.790" v="1027" actId="20577"/>
          <ac:spMkLst>
            <pc:docMk/>
            <pc:sldMk cId="2172075328" sldId="390"/>
            <ac:spMk id="10" creationId="{0171B89C-4632-B482-7706-D829908D0CBB}"/>
          </ac:spMkLst>
        </pc:spChg>
        <pc:picChg chg="del">
          <ac:chgData name="Michaela Matthews (QIB)" userId="S::matthews@nbi.ac.uk::fca4ec38-74e4-4d95-9adf-cc3fa5a63726" providerId="AD" clId="Web-{E16F29B4-748E-544B-FFBB-77EBC5B44B9A}" dt="2024-10-11T09:42:04.021" v="829"/>
          <ac:picMkLst>
            <pc:docMk/>
            <pc:sldMk cId="2172075328" sldId="390"/>
            <ac:picMk id="2" creationId="{2AABC9C3-3C74-FF09-F5CF-7915120DE345}"/>
          </ac:picMkLst>
        </pc:picChg>
        <pc:picChg chg="add mod">
          <ac:chgData name="Michaela Matthews (QIB)" userId="S::matthews@nbi.ac.uk::fca4ec38-74e4-4d95-9adf-cc3fa5a63726" providerId="AD" clId="Web-{E16F29B4-748E-544B-FFBB-77EBC5B44B9A}" dt="2024-10-11T09:59:16.307" v="868" actId="1076"/>
          <ac:picMkLst>
            <pc:docMk/>
            <pc:sldMk cId="2172075328" sldId="390"/>
            <ac:picMk id="5" creationId="{BD0F5F26-ED22-D070-15AE-6B42C88C23FB}"/>
          </ac:picMkLst>
        </pc:picChg>
      </pc:sldChg>
      <pc:sldChg chg="addSp modSp add replId">
        <pc:chgData name="Michaela Matthews (QIB)" userId="S::matthews@nbi.ac.uk::fca4ec38-74e4-4d95-9adf-cc3fa5a63726" providerId="AD" clId="Web-{E16F29B4-748E-544B-FFBB-77EBC5B44B9A}" dt="2024-10-11T10:39:24.758" v="1018" actId="1076"/>
        <pc:sldMkLst>
          <pc:docMk/>
          <pc:sldMk cId="691719145" sldId="391"/>
        </pc:sldMkLst>
        <pc:spChg chg="mod">
          <ac:chgData name="Michaela Matthews (QIB)" userId="S::matthews@nbi.ac.uk::fca4ec38-74e4-4d95-9adf-cc3fa5a63726" providerId="AD" clId="Web-{E16F29B4-748E-544B-FFBB-77EBC5B44B9A}" dt="2024-10-11T09:51:52.142" v="842" actId="20577"/>
          <ac:spMkLst>
            <pc:docMk/>
            <pc:sldMk cId="691719145" sldId="391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10:39:24.758" v="1018" actId="1076"/>
          <ac:spMkLst>
            <pc:docMk/>
            <pc:sldMk cId="691719145" sldId="391"/>
            <ac:spMk id="5" creationId="{31D9AB1E-D9AA-6449-610B-E7AF3B4257D1}"/>
          </ac:spMkLst>
        </pc:spChg>
        <pc:picChg chg="add mod">
          <ac:chgData name="Michaela Matthews (QIB)" userId="S::matthews@nbi.ac.uk::fca4ec38-74e4-4d95-9adf-cc3fa5a63726" providerId="AD" clId="Web-{E16F29B4-748E-544B-FFBB-77EBC5B44B9A}" dt="2024-10-11T09:58:59.557" v="864" actId="1076"/>
          <ac:picMkLst>
            <pc:docMk/>
            <pc:sldMk cId="691719145" sldId="391"/>
            <ac:picMk id="2" creationId="{9E7429A8-85DC-EBD5-D6E1-B4B5128C6FAD}"/>
          </ac:picMkLst>
        </pc:picChg>
      </pc:sldChg>
      <pc:sldChg chg="addSp modSp add replId">
        <pc:chgData name="Michaela Matthews (QIB)" userId="S::matthews@nbi.ac.uk::fca4ec38-74e4-4d95-9adf-cc3fa5a63726" providerId="AD" clId="Web-{E16F29B4-748E-544B-FFBB-77EBC5B44B9A}" dt="2024-10-11T10:40:48.558" v="1041"/>
        <pc:sldMkLst>
          <pc:docMk/>
          <pc:sldMk cId="818417193" sldId="392"/>
        </pc:sldMkLst>
        <pc:spChg chg="mod">
          <ac:chgData name="Michaela Matthews (QIB)" userId="S::matthews@nbi.ac.uk::fca4ec38-74e4-4d95-9adf-cc3fa5a63726" providerId="AD" clId="Web-{E16F29B4-748E-544B-FFBB-77EBC5B44B9A}" dt="2024-10-11T09:52:01.064" v="845" actId="20577"/>
          <ac:spMkLst>
            <pc:docMk/>
            <pc:sldMk cId="818417193" sldId="392"/>
            <ac:spMk id="4" creationId="{7EB595EE-2600-7871-EB47-6DD8EA0E8D98}"/>
          </ac:spMkLst>
        </pc:spChg>
        <pc:spChg chg="add">
          <ac:chgData name="Michaela Matthews (QIB)" userId="S::matthews@nbi.ac.uk::fca4ec38-74e4-4d95-9adf-cc3fa5a63726" providerId="AD" clId="Web-{E16F29B4-748E-544B-FFBB-77EBC5B44B9A}" dt="2024-10-11T10:40:48.558" v="1041"/>
          <ac:spMkLst>
            <pc:docMk/>
            <pc:sldMk cId="818417193" sldId="392"/>
            <ac:spMk id="5" creationId="{1D481F15-B478-9543-12C4-143964197C6B}"/>
          </ac:spMkLst>
        </pc:spChg>
      </pc:sldChg>
      <pc:sldChg chg="addSp modSp add replId">
        <pc:chgData name="Michaela Matthews (QIB)" userId="S::matthews@nbi.ac.uk::fca4ec38-74e4-4d95-9adf-cc3fa5a63726" providerId="AD" clId="Web-{E16F29B4-748E-544B-FFBB-77EBC5B44B9A}" dt="2024-10-11T10:41:11.074" v="1048" actId="1076"/>
        <pc:sldMkLst>
          <pc:docMk/>
          <pc:sldMk cId="3108750317" sldId="393"/>
        </pc:sldMkLst>
        <pc:spChg chg="add mod">
          <ac:chgData name="Michaela Matthews (QIB)" userId="S::matthews@nbi.ac.uk::fca4ec38-74e4-4d95-9adf-cc3fa5a63726" providerId="AD" clId="Web-{E16F29B4-748E-544B-FFBB-77EBC5B44B9A}" dt="2024-10-11T10:41:11.074" v="1048" actId="1076"/>
          <ac:spMkLst>
            <pc:docMk/>
            <pc:sldMk cId="3108750317" sldId="393"/>
            <ac:spMk id="2" creationId="{7B878D4F-2AA8-47CA-7D00-B1CC7DBD2098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9:52:11.549" v="847" actId="20577"/>
          <ac:spMkLst>
            <pc:docMk/>
            <pc:sldMk cId="3108750317" sldId="393"/>
            <ac:spMk id="4" creationId="{7EB595EE-2600-7871-EB47-6DD8EA0E8D98}"/>
          </ac:spMkLst>
        </pc:spChg>
      </pc:sldChg>
      <pc:sldChg chg="addSp modSp add replId">
        <pc:chgData name="Michaela Matthews (QIB)" userId="S::matthews@nbi.ac.uk::fca4ec38-74e4-4d95-9adf-cc3fa5a63726" providerId="AD" clId="Web-{E16F29B4-748E-544B-FFBB-77EBC5B44B9A}" dt="2024-10-11T10:41:44.794" v="1057" actId="1076"/>
        <pc:sldMkLst>
          <pc:docMk/>
          <pc:sldMk cId="3463229205" sldId="394"/>
        </pc:sldMkLst>
        <pc:spChg chg="add mod">
          <ac:chgData name="Michaela Matthews (QIB)" userId="S::matthews@nbi.ac.uk::fca4ec38-74e4-4d95-9adf-cc3fa5a63726" providerId="AD" clId="Web-{E16F29B4-748E-544B-FFBB-77EBC5B44B9A}" dt="2024-10-11T10:41:44.794" v="1057" actId="1076"/>
          <ac:spMkLst>
            <pc:docMk/>
            <pc:sldMk cId="3463229205" sldId="394"/>
            <ac:spMk id="2" creationId="{68A66DCE-8135-54C4-5B20-129CFD7B8229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9:52:22.143" v="854" actId="20577"/>
          <ac:spMkLst>
            <pc:docMk/>
            <pc:sldMk cId="3463229205" sldId="394"/>
            <ac:spMk id="4" creationId="{7EB595EE-2600-7871-EB47-6DD8EA0E8D98}"/>
          </ac:spMkLst>
        </pc:spChg>
      </pc:sldChg>
      <pc:sldChg chg="addSp modSp add replId">
        <pc:chgData name="Michaela Matthews (QIB)" userId="S::matthews@nbi.ac.uk::fca4ec38-74e4-4d95-9adf-cc3fa5a63726" providerId="AD" clId="Web-{E16F29B4-748E-544B-FFBB-77EBC5B44B9A}" dt="2024-10-11T10:42:08.951" v="1065" actId="1076"/>
        <pc:sldMkLst>
          <pc:docMk/>
          <pc:sldMk cId="333203371" sldId="395"/>
        </pc:sldMkLst>
        <pc:spChg chg="add mod">
          <ac:chgData name="Michaela Matthews (QIB)" userId="S::matthews@nbi.ac.uk::fca4ec38-74e4-4d95-9adf-cc3fa5a63726" providerId="AD" clId="Web-{E16F29B4-748E-544B-FFBB-77EBC5B44B9A}" dt="2024-10-11T10:42:08.951" v="1065" actId="1076"/>
          <ac:spMkLst>
            <pc:docMk/>
            <pc:sldMk cId="333203371" sldId="395"/>
            <ac:spMk id="2" creationId="{456EF9C3-C0F4-D6E2-7B0A-06EA34B66704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9:52:30.268" v="856" actId="20577"/>
          <ac:spMkLst>
            <pc:docMk/>
            <pc:sldMk cId="333203371" sldId="395"/>
            <ac:spMk id="4" creationId="{7EB595EE-2600-7871-EB47-6DD8EA0E8D98}"/>
          </ac:spMkLst>
        </pc:spChg>
      </pc:sldChg>
      <pc:sldChg chg="addSp modSp add replId">
        <pc:chgData name="Michaela Matthews (QIB)" userId="S::matthews@nbi.ac.uk::fca4ec38-74e4-4d95-9adf-cc3fa5a63726" providerId="AD" clId="Web-{E16F29B4-748E-544B-FFBB-77EBC5B44B9A}" dt="2024-10-11T10:42:35.077" v="1073" actId="1076"/>
        <pc:sldMkLst>
          <pc:docMk/>
          <pc:sldMk cId="2204802679" sldId="396"/>
        </pc:sldMkLst>
        <pc:spChg chg="add mod">
          <ac:chgData name="Michaela Matthews (QIB)" userId="S::matthews@nbi.ac.uk::fca4ec38-74e4-4d95-9adf-cc3fa5a63726" providerId="AD" clId="Web-{E16F29B4-748E-544B-FFBB-77EBC5B44B9A}" dt="2024-10-11T10:42:35.077" v="1073" actId="1076"/>
          <ac:spMkLst>
            <pc:docMk/>
            <pc:sldMk cId="2204802679" sldId="396"/>
            <ac:spMk id="2" creationId="{24D0F7EF-2B47-8BF9-DCBF-B721BA81ABC9}"/>
          </ac:spMkLst>
        </pc:spChg>
        <pc:spChg chg="mod">
          <ac:chgData name="Michaela Matthews (QIB)" userId="S::matthews@nbi.ac.uk::fca4ec38-74e4-4d95-9adf-cc3fa5a63726" providerId="AD" clId="Web-{E16F29B4-748E-544B-FFBB-77EBC5B44B9A}" dt="2024-10-11T09:52:37.987" v="860" actId="20577"/>
          <ac:spMkLst>
            <pc:docMk/>
            <pc:sldMk cId="2204802679" sldId="396"/>
            <ac:spMk id="4" creationId="{7EB595EE-2600-7871-EB47-6DD8EA0E8D98}"/>
          </ac:spMkLst>
        </pc:spChg>
      </pc:sldChg>
      <pc:sldChg chg="modSp add replId">
        <pc:chgData name="Michaela Matthews (QIB)" userId="S::matthews@nbi.ac.uk::fca4ec38-74e4-4d95-9adf-cc3fa5a63726" providerId="AD" clId="Web-{E16F29B4-748E-544B-FFBB-77EBC5B44B9A}" dt="2024-10-11T10:28:10.673" v="922" actId="1076"/>
        <pc:sldMkLst>
          <pc:docMk/>
          <pc:sldMk cId="1706859820" sldId="397"/>
        </pc:sldMkLst>
        <pc:spChg chg="mod">
          <ac:chgData name="Michaela Matthews (QIB)" userId="S::matthews@nbi.ac.uk::fca4ec38-74e4-4d95-9adf-cc3fa5a63726" providerId="AD" clId="Web-{E16F29B4-748E-544B-FFBB-77EBC5B44B9A}" dt="2024-10-11T10:26:47.233" v="920" actId="14100"/>
          <ac:spMkLst>
            <pc:docMk/>
            <pc:sldMk cId="1706859820" sldId="397"/>
            <ac:spMk id="11" creationId="{D950A50B-8417-C889-5A9B-E2DFEBE1C7A5}"/>
          </ac:spMkLst>
        </pc:spChg>
        <pc:picChg chg="mod">
          <ac:chgData name="Michaela Matthews (QIB)" userId="S::matthews@nbi.ac.uk::fca4ec38-74e4-4d95-9adf-cc3fa5a63726" providerId="AD" clId="Web-{E16F29B4-748E-544B-FFBB-77EBC5B44B9A}" dt="2024-10-11T10:28:10.673" v="922" actId="1076"/>
          <ac:picMkLst>
            <pc:docMk/>
            <pc:sldMk cId="1706859820" sldId="397"/>
            <ac:picMk id="5" creationId="{237F8EAC-4894-4C10-DE11-0025FFE5137E}"/>
          </ac:picMkLst>
        </pc:picChg>
      </pc:sldChg>
      <pc:sldChg chg="addSp delSp modSp add ord replId">
        <pc:chgData name="Michaela Matthews (QIB)" userId="S::matthews@nbi.ac.uk::fca4ec38-74e4-4d95-9adf-cc3fa5a63726" providerId="AD" clId="Web-{E16F29B4-748E-544B-FFBB-77EBC5B44B9A}" dt="2024-10-11T12:37:32.829" v="1246" actId="1076"/>
        <pc:sldMkLst>
          <pc:docMk/>
          <pc:sldMk cId="3613389389" sldId="398"/>
        </pc:sldMkLst>
        <pc:spChg chg="mod">
          <ac:chgData name="Michaela Matthews (QIB)" userId="S::matthews@nbi.ac.uk::fca4ec38-74e4-4d95-9adf-cc3fa5a63726" providerId="AD" clId="Web-{E16F29B4-748E-544B-FFBB-77EBC5B44B9A}" dt="2024-10-11T12:37:12.594" v="1236" actId="20577"/>
          <ac:spMkLst>
            <pc:docMk/>
            <pc:sldMk cId="3613389389" sldId="398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E16F29B4-748E-544B-FFBB-77EBC5B44B9A}" dt="2024-10-11T12:33:59.715" v="1177"/>
          <ac:spMkLst>
            <pc:docMk/>
            <pc:sldMk cId="3613389389" sldId="398"/>
            <ac:spMk id="8" creationId="{F596BFF2-A8F7-D0A4-74AF-E9C33BA36E1D}"/>
          </ac:spMkLst>
        </pc:spChg>
        <pc:spChg chg="del">
          <ac:chgData name="Michaela Matthews (QIB)" userId="S::matthews@nbi.ac.uk::fca4ec38-74e4-4d95-9adf-cc3fa5a63726" providerId="AD" clId="Web-{E16F29B4-748E-544B-FFBB-77EBC5B44B9A}" dt="2024-10-11T12:30:17.631" v="1115"/>
          <ac:spMkLst>
            <pc:docMk/>
            <pc:sldMk cId="3613389389" sldId="398"/>
            <ac:spMk id="12" creationId="{C5452FF3-4893-7439-4B24-D8D34644643C}"/>
          </ac:spMkLst>
        </pc:spChg>
        <pc:picChg chg="add mod ord">
          <ac:chgData name="Michaela Matthews (QIB)" userId="S::matthews@nbi.ac.uk::fca4ec38-74e4-4d95-9adf-cc3fa5a63726" providerId="AD" clId="Web-{E16F29B4-748E-544B-FFBB-77EBC5B44B9A}" dt="2024-10-11T12:37:32.829" v="1246" actId="1076"/>
          <ac:picMkLst>
            <pc:docMk/>
            <pc:sldMk cId="3613389389" sldId="398"/>
            <ac:picMk id="5" creationId="{A0535DF1-6B2F-D609-37E0-42CFE2802A93}"/>
          </ac:picMkLst>
        </pc:picChg>
        <pc:picChg chg="del">
          <ac:chgData name="Michaela Matthews (QIB)" userId="S::matthews@nbi.ac.uk::fca4ec38-74e4-4d95-9adf-cc3fa5a63726" providerId="AD" clId="Web-{E16F29B4-748E-544B-FFBB-77EBC5B44B9A}" dt="2024-10-11T12:30:16.350" v="1114"/>
          <ac:picMkLst>
            <pc:docMk/>
            <pc:sldMk cId="3613389389" sldId="398"/>
            <ac:picMk id="10" creationId="{0800E054-3AA8-CFAC-490C-12E1CA4BBF73}"/>
          </ac:picMkLst>
        </pc:picChg>
      </pc:sldChg>
      <pc:sldChg chg="addSp delSp modSp add replId">
        <pc:chgData name="Michaela Matthews (QIB)" userId="S::matthews@nbi.ac.uk::fca4ec38-74e4-4d95-9adf-cc3fa5a63726" providerId="AD" clId="Web-{E16F29B4-748E-544B-FFBB-77EBC5B44B9A}" dt="2024-10-11T12:36:58.547" v="1226" actId="20577"/>
        <pc:sldMkLst>
          <pc:docMk/>
          <pc:sldMk cId="3930713195" sldId="399"/>
        </pc:sldMkLst>
        <pc:spChg chg="mod">
          <ac:chgData name="Michaela Matthews (QIB)" userId="S::matthews@nbi.ac.uk::fca4ec38-74e4-4d95-9adf-cc3fa5a63726" providerId="AD" clId="Web-{E16F29B4-748E-544B-FFBB-77EBC5B44B9A}" dt="2024-10-11T12:36:58.547" v="1226" actId="20577"/>
          <ac:spMkLst>
            <pc:docMk/>
            <pc:sldMk cId="3930713195" sldId="399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E16F29B4-748E-544B-FFBB-77EBC5B44B9A}" dt="2024-10-11T12:36:08.890" v="1203"/>
          <ac:spMkLst>
            <pc:docMk/>
            <pc:sldMk cId="3930713195" sldId="399"/>
            <ac:spMk id="8" creationId="{F596BFF2-A8F7-D0A4-74AF-E9C33BA36E1D}"/>
          </ac:spMkLst>
        </pc:spChg>
        <pc:spChg chg="add mod">
          <ac:chgData name="Michaela Matthews (QIB)" userId="S::matthews@nbi.ac.uk::fca4ec38-74e4-4d95-9adf-cc3fa5a63726" providerId="AD" clId="Web-{E16F29B4-748E-544B-FFBB-77EBC5B44B9A}" dt="2024-10-11T12:36:36.797" v="1214" actId="20577"/>
          <ac:spMkLst>
            <pc:docMk/>
            <pc:sldMk cId="3930713195" sldId="399"/>
            <ac:spMk id="12" creationId="{0CCF2874-24BD-3811-AEB3-D2FB8D470862}"/>
          </ac:spMkLst>
        </pc:spChg>
        <pc:picChg chg="del">
          <ac:chgData name="Michaela Matthews (QIB)" userId="S::matthews@nbi.ac.uk::fca4ec38-74e4-4d95-9adf-cc3fa5a63726" providerId="AD" clId="Web-{E16F29B4-748E-544B-FFBB-77EBC5B44B9A}" dt="2024-10-11T12:31:58.727" v="1134"/>
          <ac:picMkLst>
            <pc:docMk/>
            <pc:sldMk cId="3930713195" sldId="399"/>
            <ac:picMk id="5" creationId="{A0535DF1-6B2F-D609-37E0-42CFE2802A93}"/>
          </ac:picMkLst>
        </pc:picChg>
        <pc:picChg chg="add del mod ord">
          <ac:chgData name="Michaela Matthews (QIB)" userId="S::matthews@nbi.ac.uk::fca4ec38-74e4-4d95-9adf-cc3fa5a63726" providerId="AD" clId="Web-{E16F29B4-748E-544B-FFBB-77EBC5B44B9A}" dt="2024-10-11T12:33:16.323" v="1159"/>
          <ac:picMkLst>
            <pc:docMk/>
            <pc:sldMk cId="3930713195" sldId="399"/>
            <ac:picMk id="9" creationId="{6DAC5A94-75DD-8BE7-9570-5A1E7475B142}"/>
          </ac:picMkLst>
        </pc:picChg>
        <pc:picChg chg="add mod">
          <ac:chgData name="Michaela Matthews (QIB)" userId="S::matthews@nbi.ac.uk::fca4ec38-74e4-4d95-9adf-cc3fa5a63726" providerId="AD" clId="Web-{E16F29B4-748E-544B-FFBB-77EBC5B44B9A}" dt="2024-10-11T12:36:12.327" v="1204" actId="1076"/>
          <ac:picMkLst>
            <pc:docMk/>
            <pc:sldMk cId="3930713195" sldId="399"/>
            <ac:picMk id="10" creationId="{6DB55A3B-7EAB-C134-BE2C-68172322AE4C}"/>
          </ac:picMkLst>
        </pc:picChg>
      </pc:sldChg>
      <pc:sldChg chg="delSp modSp add replId">
        <pc:chgData name="Michaela Matthews (QIB)" userId="S::matthews@nbi.ac.uk::fca4ec38-74e4-4d95-9adf-cc3fa5a63726" providerId="AD" clId="Web-{E16F29B4-748E-544B-FFBB-77EBC5B44B9A}" dt="2024-10-11T12:37:27.642" v="1243" actId="1076"/>
        <pc:sldMkLst>
          <pc:docMk/>
          <pc:sldMk cId="2873917305" sldId="400"/>
        </pc:sldMkLst>
        <pc:spChg chg="mod">
          <ac:chgData name="Michaela Matthews (QIB)" userId="S::matthews@nbi.ac.uk::fca4ec38-74e4-4d95-9adf-cc3fa5a63726" providerId="AD" clId="Web-{E16F29B4-748E-544B-FFBB-77EBC5B44B9A}" dt="2024-10-11T12:37:10.844" v="1235" actId="20577"/>
          <ac:spMkLst>
            <pc:docMk/>
            <pc:sldMk cId="2873917305" sldId="400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E16F29B4-748E-544B-FFBB-77EBC5B44B9A}" dt="2024-10-11T12:37:19.251" v="1238"/>
          <ac:spMkLst>
            <pc:docMk/>
            <pc:sldMk cId="2873917305" sldId="400"/>
            <ac:spMk id="8" creationId="{F596BFF2-A8F7-D0A4-74AF-E9C33BA36E1D}"/>
          </ac:spMkLst>
        </pc:spChg>
        <pc:picChg chg="mod">
          <ac:chgData name="Michaela Matthews (QIB)" userId="S::matthews@nbi.ac.uk::fca4ec38-74e4-4d95-9adf-cc3fa5a63726" providerId="AD" clId="Web-{E16F29B4-748E-544B-FFBB-77EBC5B44B9A}" dt="2024-10-11T12:37:27.642" v="1243" actId="1076"/>
          <ac:picMkLst>
            <pc:docMk/>
            <pc:sldMk cId="2873917305" sldId="400"/>
            <ac:picMk id="9" creationId="{6DAC5A94-75DD-8BE7-9570-5A1E7475B142}"/>
          </ac:picMkLst>
        </pc:picChg>
      </pc:sldChg>
    </pc:docChg>
  </pc:docChgLst>
  <pc:docChgLst>
    <pc:chgData name="Michaela Matthews (QIB)" userId="S::matthews@nbi.ac.uk::fca4ec38-74e4-4d95-9adf-cc3fa5a63726" providerId="AD" clId="Web-{9C03F122-99F0-F264-FD7A-D47AD930F60C}"/>
    <pc:docChg chg="delSld modSld">
      <pc:chgData name="Michaela Matthews (QIB)" userId="S::matthews@nbi.ac.uk::fca4ec38-74e4-4d95-9adf-cc3fa5a63726" providerId="AD" clId="Web-{9C03F122-99F0-F264-FD7A-D47AD930F60C}" dt="2023-05-02T08:14:58.281" v="304" actId="20577"/>
      <pc:docMkLst>
        <pc:docMk/>
      </pc:docMkLst>
      <pc:sldChg chg="modSp">
        <pc:chgData name="Michaela Matthews (QIB)" userId="S::matthews@nbi.ac.uk::fca4ec38-74e4-4d95-9adf-cc3fa5a63726" providerId="AD" clId="Web-{9C03F122-99F0-F264-FD7A-D47AD930F60C}" dt="2023-05-02T08:14:30.687" v="295" actId="1076"/>
        <pc:sldMkLst>
          <pc:docMk/>
          <pc:sldMk cId="1097802989" sldId="294"/>
        </pc:sldMkLst>
        <pc:spChg chg="mod">
          <ac:chgData name="Michaela Matthews (QIB)" userId="S::matthews@nbi.ac.uk::fca4ec38-74e4-4d95-9adf-cc3fa5a63726" providerId="AD" clId="Web-{9C03F122-99F0-F264-FD7A-D47AD930F60C}" dt="2023-05-02T08:14:30.687" v="295" actId="1076"/>
          <ac:spMkLst>
            <pc:docMk/>
            <pc:sldMk cId="1097802989" sldId="294"/>
            <ac:spMk id="11" creationId="{A4CF38CB-E2E6-4655-B599-4DA74AED3696}"/>
          </ac:spMkLst>
        </pc:spChg>
      </pc:sldChg>
      <pc:sldChg chg="addSp delSp modSp">
        <pc:chgData name="Michaela Matthews (QIB)" userId="S::matthews@nbi.ac.uk::fca4ec38-74e4-4d95-9adf-cc3fa5a63726" providerId="AD" clId="Web-{9C03F122-99F0-F264-FD7A-D47AD930F60C}" dt="2023-05-02T08:04:25.595" v="288" actId="20577"/>
        <pc:sldMkLst>
          <pc:docMk/>
          <pc:sldMk cId="2745205861" sldId="298"/>
        </pc:sldMkLst>
        <pc:spChg chg="mod">
          <ac:chgData name="Michaela Matthews (QIB)" userId="S::matthews@nbi.ac.uk::fca4ec38-74e4-4d95-9adf-cc3fa5a63726" providerId="AD" clId="Web-{9C03F122-99F0-F264-FD7A-D47AD930F60C}" dt="2023-05-02T08:04:25.595" v="288" actId="20577"/>
          <ac:spMkLst>
            <pc:docMk/>
            <pc:sldMk cId="2745205861" sldId="298"/>
            <ac:spMk id="4" creationId="{855F6930-ED2E-F948-A671-CBEBFC3FD15E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4:19.086" v="187"/>
          <ac:spMkLst>
            <pc:docMk/>
            <pc:sldMk cId="2745205861" sldId="298"/>
            <ac:spMk id="5" creationId="{F0CB1540-DBBB-AFFC-8E20-C1537383A601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4:58.134" v="210" actId="1076"/>
          <ac:spMkLst>
            <pc:docMk/>
            <pc:sldMk cId="2745205861" sldId="298"/>
            <ac:spMk id="6" creationId="{5A669441-BA8F-73E5-1C36-62BDBD67C938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4:58.150" v="211" actId="1076"/>
          <ac:spMkLst>
            <pc:docMk/>
            <pc:sldMk cId="2745205861" sldId="298"/>
            <ac:spMk id="7" creationId="{713DCA50-DD20-E041-4659-69C28F96314E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5:03.025" v="212" actId="1076"/>
          <ac:spMkLst>
            <pc:docMk/>
            <pc:sldMk cId="2745205861" sldId="298"/>
            <ac:spMk id="8" creationId="{FCB17E9B-579A-77E7-87EC-A79138649E37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4:19.086" v="186"/>
          <ac:spMkLst>
            <pc:docMk/>
            <pc:sldMk cId="2745205861" sldId="298"/>
            <ac:spMk id="10" creationId="{84C41E6A-DC1F-ED9A-C522-118DC65620E9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4:19.086" v="184"/>
          <ac:spMkLst>
            <pc:docMk/>
            <pc:sldMk cId="2745205861" sldId="298"/>
            <ac:spMk id="14" creationId="{23CB9FE8-DAC2-9A4A-CBEB-72A43EC634D8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4:19.086" v="183"/>
          <ac:spMkLst>
            <pc:docMk/>
            <pc:sldMk cId="2745205861" sldId="298"/>
            <ac:spMk id="16" creationId="{127ED82B-01F3-E701-443E-382818A15788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4:50.025" v="204" actId="1076"/>
          <ac:spMkLst>
            <pc:docMk/>
            <pc:sldMk cId="2745205861" sldId="298"/>
            <ac:spMk id="18" creationId="{C6421052-6E8A-33C9-E7FC-C196814A785E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4:50.040" v="205" actId="1076"/>
          <ac:spMkLst>
            <pc:docMk/>
            <pc:sldMk cId="2745205861" sldId="298"/>
            <ac:spMk id="20" creationId="{C7C19BB6-0DAB-3B03-6D54-B694112B02FC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4:50.071" v="208" actId="1076"/>
          <ac:spMkLst>
            <pc:docMk/>
            <pc:sldMk cId="2745205861" sldId="298"/>
            <ac:spMk id="26" creationId="{F2F658FE-4DAE-5FC0-9998-97E79F1B3A8B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4:50.087" v="209" actId="1076"/>
          <ac:spMkLst>
            <pc:docMk/>
            <pc:sldMk cId="2745205861" sldId="298"/>
            <ac:spMk id="28" creationId="{BE1709A2-B291-EB80-2933-5530811DFC6B}"/>
          </ac:spMkLst>
        </pc:spChg>
        <pc:graphicFrameChg chg="add del mod">
          <ac:chgData name="Michaela Matthews (QIB)" userId="S::matthews@nbi.ac.uk::fca4ec38-74e4-4d95-9adf-cc3fa5a63726" providerId="AD" clId="Web-{9C03F122-99F0-F264-FD7A-D47AD930F60C}" dt="2023-05-02T07:34:19.086" v="185"/>
          <ac:graphicFrameMkLst>
            <pc:docMk/>
            <pc:sldMk cId="2745205861" sldId="298"/>
            <ac:graphicFrameMk id="12" creationId="{6AF6E80F-4CB5-0410-B30C-546B1798A732}"/>
          </ac:graphicFrameMkLst>
        </pc:graphicFrameChg>
        <pc:graphicFrameChg chg="add mod">
          <ac:chgData name="Michaela Matthews (QIB)" userId="S::matthews@nbi.ac.uk::fca4ec38-74e4-4d95-9adf-cc3fa5a63726" providerId="AD" clId="Web-{9C03F122-99F0-F264-FD7A-D47AD930F60C}" dt="2023-05-02T07:34:50.056" v="206" actId="1076"/>
          <ac:graphicFrameMkLst>
            <pc:docMk/>
            <pc:sldMk cId="2745205861" sldId="298"/>
            <ac:graphicFrameMk id="22" creationId="{BDC09CC9-D58B-87B0-9D55-0120A90843BC}"/>
          </ac:graphicFrameMkLst>
        </pc:graphicFrameChg>
        <pc:graphicFrameChg chg="add mod">
          <ac:chgData name="Michaela Matthews (QIB)" userId="S::matthews@nbi.ac.uk::fca4ec38-74e4-4d95-9adf-cc3fa5a63726" providerId="AD" clId="Web-{9C03F122-99F0-F264-FD7A-D47AD930F60C}" dt="2023-05-02T07:34:50.071" v="207" actId="1076"/>
          <ac:graphicFrameMkLst>
            <pc:docMk/>
            <pc:sldMk cId="2745205861" sldId="298"/>
            <ac:graphicFrameMk id="24" creationId="{94B50DD7-643D-6479-AFE9-389A6150D158}"/>
          </ac:graphicFrameMkLst>
        </pc:graphicFrameChg>
      </pc:sldChg>
      <pc:sldChg chg="addSp delSp modSp">
        <pc:chgData name="Michaela Matthews (QIB)" userId="S::matthews@nbi.ac.uk::fca4ec38-74e4-4d95-9adf-cc3fa5a63726" providerId="AD" clId="Web-{9C03F122-99F0-F264-FD7A-D47AD930F60C}" dt="2023-05-02T08:14:58.281" v="304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9C03F122-99F0-F264-FD7A-D47AD930F60C}" dt="2023-05-02T08:04:27.579" v="289" actId="20577"/>
          <ac:spMkLst>
            <pc:docMk/>
            <pc:sldMk cId="3604794927" sldId="299"/>
            <ac:spMk id="4" creationId="{855F6930-ED2E-F948-A671-CBEBFC3FD15E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5.979" v="214" actId="1076"/>
          <ac:spMkLst>
            <pc:docMk/>
            <pc:sldMk cId="3604794927" sldId="299"/>
            <ac:spMk id="6" creationId="{53272C9E-83CE-52D4-2D45-C956D214EC72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8:14:58.281" v="304" actId="20577"/>
          <ac:spMkLst>
            <pc:docMk/>
            <pc:sldMk cId="3604794927" sldId="299"/>
            <ac:spMk id="7" creationId="{711C3A97-EB25-F6E3-17DD-7F095862990A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5.995" v="215" actId="1076"/>
          <ac:spMkLst>
            <pc:docMk/>
            <pc:sldMk cId="3604794927" sldId="299"/>
            <ac:spMk id="9" creationId="{6872E2B2-1978-CBED-68C6-EC599B2C67E1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5.995" v="216" actId="1076"/>
          <ac:spMkLst>
            <pc:docMk/>
            <pc:sldMk cId="3604794927" sldId="299"/>
            <ac:spMk id="11" creationId="{9FE6492B-F9BD-F5BC-122E-025D43C20C8B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010" v="217" actId="1076"/>
          <ac:spMkLst>
            <pc:docMk/>
            <pc:sldMk cId="3604794927" sldId="299"/>
            <ac:spMk id="13" creationId="{E6AA178E-613B-0232-E436-25E84C3AE2B6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1:33.020" v="42"/>
          <ac:spMkLst>
            <pc:docMk/>
            <pc:sldMk cId="3604794927" sldId="299"/>
            <ac:spMk id="15" creationId="{AA488616-AB6D-C484-893A-267E88C35ECC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010" v="218" actId="1076"/>
          <ac:spMkLst>
            <pc:docMk/>
            <pc:sldMk cId="3604794927" sldId="299"/>
            <ac:spMk id="17" creationId="{03477089-4E7C-B0F7-69DE-1B2CEE96FC33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026" v="219" actId="1076"/>
          <ac:spMkLst>
            <pc:docMk/>
            <pc:sldMk cId="3604794927" sldId="299"/>
            <ac:spMk id="19" creationId="{3784D928-B575-B784-20DF-D9D82E4844AC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041" v="220" actId="1076"/>
          <ac:spMkLst>
            <pc:docMk/>
            <pc:sldMk cId="3604794927" sldId="299"/>
            <ac:spMk id="21" creationId="{E068D276-FC82-4A8A-D604-4C224E10F00B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041" v="221" actId="1076"/>
          <ac:spMkLst>
            <pc:docMk/>
            <pc:sldMk cId="3604794927" sldId="299"/>
            <ac:spMk id="23" creationId="{307D8F69-3A93-EBF8-E61B-E98EDBC538C1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1:29.942" v="40"/>
          <ac:spMkLst>
            <pc:docMk/>
            <pc:sldMk cId="3604794927" sldId="299"/>
            <ac:spMk id="25" creationId="{97D99A2F-1BAC-B978-E953-C5DB0D43263F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1:41.286" v="48"/>
          <ac:spMkLst>
            <pc:docMk/>
            <pc:sldMk cId="3604794927" sldId="299"/>
            <ac:spMk id="37" creationId="{5A038366-EEAC-C323-1DE8-E339448E1F50}"/>
          </ac:spMkLst>
        </pc:spChg>
        <pc:spChg chg="add del mod">
          <ac:chgData name="Michaela Matthews (QIB)" userId="S::matthews@nbi.ac.uk::fca4ec38-74e4-4d95-9adf-cc3fa5a63726" providerId="AD" clId="Web-{9C03F122-99F0-F264-FD7A-D47AD930F60C}" dt="2023-05-02T07:31:36.848" v="44"/>
          <ac:spMkLst>
            <pc:docMk/>
            <pc:sldMk cId="3604794927" sldId="299"/>
            <ac:spMk id="39" creationId="{F6DC0A63-BFA9-B5C5-D666-1D189EB3DA7F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35:46.104" v="226" actId="1076"/>
          <ac:spMkLst>
            <pc:docMk/>
            <pc:sldMk cId="3604794927" sldId="299"/>
            <ac:spMk id="43" creationId="{8CFA4CEB-21D9-59A6-5638-FFE832596559}"/>
          </ac:spMkLst>
        </pc:spChg>
        <pc:graphicFrameChg chg="add del mod">
          <ac:chgData name="Michaela Matthews (QIB)" userId="S::matthews@nbi.ac.uk::fca4ec38-74e4-4d95-9adf-cc3fa5a63726" providerId="AD" clId="Web-{9C03F122-99F0-F264-FD7A-D47AD930F60C}" dt="2023-05-02T07:31:34.176" v="43"/>
          <ac:graphicFrameMkLst>
            <pc:docMk/>
            <pc:sldMk cId="3604794927" sldId="299"/>
            <ac:graphicFrameMk id="33" creationId="{46331F0A-54DA-29A1-7824-466D15F67870}"/>
          </ac:graphicFrameMkLst>
        </pc:graphicFrameChg>
        <pc:graphicFrameChg chg="add del mod">
          <ac:chgData name="Michaela Matthews (QIB)" userId="S::matthews@nbi.ac.uk::fca4ec38-74e4-4d95-9adf-cc3fa5a63726" providerId="AD" clId="Web-{9C03F122-99F0-F264-FD7A-D47AD930F60C}" dt="2023-05-02T07:31:31.520" v="41"/>
          <ac:graphicFrameMkLst>
            <pc:docMk/>
            <pc:sldMk cId="3604794927" sldId="299"/>
            <ac:graphicFrameMk id="35" creationId="{9813D3F9-DC93-3E60-D52D-D32648C9B0B6}"/>
          </ac:graphicFrameMkLst>
        </pc:graphicFrameChg>
        <pc:picChg chg="del mod">
          <ac:chgData name="Michaela Matthews (QIB)" userId="S::matthews@nbi.ac.uk::fca4ec38-74e4-4d95-9adf-cc3fa5a63726" providerId="AD" clId="Web-{9C03F122-99F0-F264-FD7A-D47AD930F60C}" dt="2023-05-02T07:32:47.006" v="120"/>
          <ac:picMkLst>
            <pc:docMk/>
            <pc:sldMk cId="3604794927" sldId="299"/>
            <ac:picMk id="5" creationId="{21E7B167-8AA5-D2EB-A355-A4A8AD896766}"/>
          </ac:picMkLst>
        </pc:picChg>
        <pc:picChg chg="add mod">
          <ac:chgData name="Michaela Matthews (QIB)" userId="S::matthews@nbi.ac.uk::fca4ec38-74e4-4d95-9adf-cc3fa5a63726" providerId="AD" clId="Web-{9C03F122-99F0-F264-FD7A-D47AD930F60C}" dt="2023-05-02T07:35:46.057" v="222" actId="1076"/>
          <ac:picMkLst>
            <pc:docMk/>
            <pc:sldMk cId="3604794927" sldId="299"/>
            <ac:picMk id="27" creationId="{DCBC4A84-81DD-D911-AAEA-999B15869D5C}"/>
          </ac:picMkLst>
        </pc:picChg>
        <pc:picChg chg="add mod">
          <ac:chgData name="Michaela Matthews (QIB)" userId="S::matthews@nbi.ac.uk::fca4ec38-74e4-4d95-9adf-cc3fa5a63726" providerId="AD" clId="Web-{9C03F122-99F0-F264-FD7A-D47AD930F60C}" dt="2023-05-02T07:35:46.073" v="223" actId="1076"/>
          <ac:picMkLst>
            <pc:docMk/>
            <pc:sldMk cId="3604794927" sldId="299"/>
            <ac:picMk id="29" creationId="{76BBE4A8-A92E-EB9A-381B-0CA52A6057A7}"/>
          </ac:picMkLst>
        </pc:picChg>
        <pc:picChg chg="add mod">
          <ac:chgData name="Michaela Matthews (QIB)" userId="S::matthews@nbi.ac.uk::fca4ec38-74e4-4d95-9adf-cc3fa5a63726" providerId="AD" clId="Web-{9C03F122-99F0-F264-FD7A-D47AD930F60C}" dt="2023-05-02T07:35:46.073" v="224" actId="1076"/>
          <ac:picMkLst>
            <pc:docMk/>
            <pc:sldMk cId="3604794927" sldId="299"/>
            <ac:picMk id="31" creationId="{7FBFED19-9250-4B58-48F0-75A5A2109E78}"/>
          </ac:picMkLst>
        </pc:picChg>
        <pc:picChg chg="add mod">
          <ac:chgData name="Michaela Matthews (QIB)" userId="S::matthews@nbi.ac.uk::fca4ec38-74e4-4d95-9adf-cc3fa5a63726" providerId="AD" clId="Web-{9C03F122-99F0-F264-FD7A-D47AD930F60C}" dt="2023-05-02T07:35:46.088" v="225" actId="1076"/>
          <ac:picMkLst>
            <pc:docMk/>
            <pc:sldMk cId="3604794927" sldId="299"/>
            <ac:picMk id="41" creationId="{8E0040F3-3C67-8243-F288-A70D01DA93CD}"/>
          </ac:picMkLst>
        </pc:picChg>
      </pc:sldChg>
      <pc:sldChg chg="modSp">
        <pc:chgData name="Michaela Matthews (QIB)" userId="S::matthews@nbi.ac.uk::fca4ec38-74e4-4d95-9adf-cc3fa5a63726" providerId="AD" clId="Web-{9C03F122-99F0-F264-FD7A-D47AD930F60C}" dt="2023-05-02T07:39:19.484" v="240" actId="20577"/>
        <pc:sldMkLst>
          <pc:docMk/>
          <pc:sldMk cId="3085746222" sldId="300"/>
        </pc:sldMkLst>
        <pc:spChg chg="mod">
          <ac:chgData name="Michaela Matthews (QIB)" userId="S::matthews@nbi.ac.uk::fca4ec38-74e4-4d95-9adf-cc3fa5a63726" providerId="AD" clId="Web-{9C03F122-99F0-F264-FD7A-D47AD930F60C}" dt="2023-05-02T07:39:19.484" v="240" actId="20577"/>
          <ac:spMkLst>
            <pc:docMk/>
            <pc:sldMk cId="3085746222" sldId="300"/>
            <ac:spMk id="12" creationId="{546537AC-CC8F-F8B6-C30B-FBEA02D1B931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9:15.515" v="238" actId="20577"/>
          <ac:spMkLst>
            <pc:docMk/>
            <pc:sldMk cId="3085746222" sldId="300"/>
            <ac:spMk id="14" creationId="{4C2BB18B-A0BC-3AA5-705A-9EE7A611EAAB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9:12.374" v="236" actId="20577"/>
          <ac:spMkLst>
            <pc:docMk/>
            <pc:sldMk cId="3085746222" sldId="300"/>
            <ac:spMk id="16" creationId="{3D539C2C-A495-CD80-131A-6FF62236254F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9:08.905" v="234" actId="20577"/>
          <ac:spMkLst>
            <pc:docMk/>
            <pc:sldMk cId="3085746222" sldId="300"/>
            <ac:spMk id="18" creationId="{59E37544-4A36-6C9D-A078-787E8CC28A9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8:04:29.751" v="290" actId="20577"/>
        <pc:sldMkLst>
          <pc:docMk/>
          <pc:sldMk cId="1479038182" sldId="301"/>
        </pc:sldMkLst>
        <pc:spChg chg="mod">
          <ac:chgData name="Michaela Matthews (QIB)" userId="S::matthews@nbi.ac.uk::fca4ec38-74e4-4d95-9adf-cc3fa5a63726" providerId="AD" clId="Web-{9C03F122-99F0-F264-FD7A-D47AD930F60C}" dt="2023-05-02T08:04:29.751" v="290" actId="20577"/>
          <ac:spMkLst>
            <pc:docMk/>
            <pc:sldMk cId="1479038182" sldId="301"/>
            <ac:spMk id="4" creationId="{855F6930-ED2E-F948-A671-CBEBFC3FD15E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6:16.261" v="227" actId="1076"/>
          <ac:spMkLst>
            <pc:docMk/>
            <pc:sldMk cId="1479038182" sldId="301"/>
            <ac:spMk id="6" creationId="{D3307DD8-D277-E130-98D9-6B5D2D5C7FE4}"/>
          </ac:spMkLst>
        </pc:spChg>
      </pc:sldChg>
      <pc:sldChg chg="addSp modSp">
        <pc:chgData name="Michaela Matthews (QIB)" userId="S::matthews@nbi.ac.uk::fca4ec38-74e4-4d95-9adf-cc3fa5a63726" providerId="AD" clId="Web-{9C03F122-99F0-F264-FD7A-D47AD930F60C}" dt="2023-05-02T07:50:27.780" v="285" actId="1076"/>
        <pc:sldMkLst>
          <pc:docMk/>
          <pc:sldMk cId="2621667980" sldId="303"/>
        </pc:sldMkLst>
        <pc:spChg chg="add mod">
          <ac:chgData name="Michaela Matthews (QIB)" userId="S::matthews@nbi.ac.uk::fca4ec38-74e4-4d95-9adf-cc3fa5a63726" providerId="AD" clId="Web-{9C03F122-99F0-F264-FD7A-D47AD930F60C}" dt="2023-05-02T07:50:08.014" v="278" actId="1076"/>
          <ac:spMkLst>
            <pc:docMk/>
            <pc:sldMk cId="2621667980" sldId="303"/>
            <ac:spMk id="3" creationId="{EAF25F41-80A7-7A06-8286-608DB301FCB2}"/>
          </ac:spMkLst>
        </pc:spChg>
        <pc:spChg chg="add mod">
          <ac:chgData name="Michaela Matthews (QIB)" userId="S::matthews@nbi.ac.uk::fca4ec38-74e4-4d95-9adf-cc3fa5a63726" providerId="AD" clId="Web-{9C03F122-99F0-F264-FD7A-D47AD930F60C}" dt="2023-05-02T07:50:27.780" v="285" actId="1076"/>
          <ac:spMkLst>
            <pc:docMk/>
            <pc:sldMk cId="2621667980" sldId="303"/>
            <ac:spMk id="5" creationId="{C11BFDE2-0A19-55EC-0694-73105C21E9D2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39:27.906" v="243" actId="20577"/>
        <pc:sldMkLst>
          <pc:docMk/>
          <pc:sldMk cId="2417158113" sldId="308"/>
        </pc:sldMkLst>
        <pc:spChg chg="mod">
          <ac:chgData name="Michaela Matthews (QIB)" userId="S::matthews@nbi.ac.uk::fca4ec38-74e4-4d95-9adf-cc3fa5a63726" providerId="AD" clId="Web-{9C03F122-99F0-F264-FD7A-D47AD930F60C}" dt="2023-05-02T07:39:27.906" v="243" actId="20577"/>
          <ac:spMkLst>
            <pc:docMk/>
            <pc:sldMk cId="2417158113" sldId="308"/>
            <ac:spMk id="6" creationId="{D0FBF800-5EBB-7523-EDC0-C000958DA93B}"/>
          </ac:spMkLst>
        </pc:spChg>
      </pc:sldChg>
      <pc:sldChg chg="del">
        <pc:chgData name="Michaela Matthews (QIB)" userId="S::matthews@nbi.ac.uk::fca4ec38-74e4-4d95-9adf-cc3fa5a63726" providerId="AD" clId="Web-{9C03F122-99F0-F264-FD7A-D47AD930F60C}" dt="2023-05-02T08:04:42.267" v="291"/>
        <pc:sldMkLst>
          <pc:docMk/>
          <pc:sldMk cId="923945984" sldId="309"/>
        </pc:sldMkLst>
      </pc:sldChg>
      <pc:sldChg chg="modSp">
        <pc:chgData name="Michaela Matthews (QIB)" userId="S::matthews@nbi.ac.uk::fca4ec38-74e4-4d95-9adf-cc3fa5a63726" providerId="AD" clId="Web-{9C03F122-99F0-F264-FD7A-D47AD930F60C}" dt="2023-05-02T08:14:04.483" v="292" actId="1076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9C03F122-99F0-F264-FD7A-D47AD930F60C}" dt="2023-05-02T08:14:04.483" v="292" actId="1076"/>
          <ac:spMkLst>
            <pc:docMk/>
            <pc:sldMk cId="3873915661" sldId="313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39:38.906" v="246" actId="20577"/>
        <pc:sldMkLst>
          <pc:docMk/>
          <pc:sldMk cId="4130298515" sldId="314"/>
        </pc:sldMkLst>
        <pc:spChg chg="mod">
          <ac:chgData name="Michaela Matthews (QIB)" userId="S::matthews@nbi.ac.uk::fca4ec38-74e4-4d95-9adf-cc3fa5a63726" providerId="AD" clId="Web-{9C03F122-99F0-F264-FD7A-D47AD930F60C}" dt="2023-05-02T07:39:38.906" v="246" actId="20577"/>
          <ac:spMkLst>
            <pc:docMk/>
            <pc:sldMk cId="4130298515" sldId="314"/>
            <ac:spMk id="20" creationId="{68436EB4-887A-5B04-BB4F-7FC99EAC4B49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0:00.297" v="250" actId="20577"/>
        <pc:sldMkLst>
          <pc:docMk/>
          <pc:sldMk cId="3320649584" sldId="315"/>
        </pc:sldMkLst>
        <pc:spChg chg="mod">
          <ac:chgData name="Michaela Matthews (QIB)" userId="S::matthews@nbi.ac.uk::fca4ec38-74e4-4d95-9adf-cc3fa5a63726" providerId="AD" clId="Web-{9C03F122-99F0-F264-FD7A-D47AD930F60C}" dt="2023-05-02T07:40:00.297" v="250" actId="20577"/>
          <ac:spMkLst>
            <pc:docMk/>
            <pc:sldMk cId="3320649584" sldId="315"/>
            <ac:spMk id="19" creationId="{37DB7AE1-E403-6A13-BF39-BF647DD7A9A2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8:46.496" v="271" actId="1076"/>
        <pc:sldMkLst>
          <pc:docMk/>
          <pc:sldMk cId="635889416" sldId="317"/>
        </pc:sldMkLst>
        <pc:spChg chg="mod">
          <ac:chgData name="Michaela Matthews (QIB)" userId="S::matthews@nbi.ac.uk::fca4ec38-74e4-4d95-9adf-cc3fa5a63726" providerId="AD" clId="Web-{9C03F122-99F0-F264-FD7A-D47AD930F60C}" dt="2023-05-02T07:48:46.496" v="271" actId="1076"/>
          <ac:spMkLst>
            <pc:docMk/>
            <pc:sldMk cId="635889416" sldId="317"/>
            <ac:spMk id="5" creationId="{4FD3FA8C-0BE1-0F85-1F15-FAD5874C86D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38:50.092" v="233" actId="1076"/>
        <pc:sldMkLst>
          <pc:docMk/>
          <pc:sldMk cId="549142231" sldId="324"/>
        </pc:sldMkLst>
        <pc:spChg chg="mod">
          <ac:chgData name="Michaela Matthews (QIB)" userId="S::matthews@nbi.ac.uk::fca4ec38-74e4-4d95-9adf-cc3fa5a63726" providerId="AD" clId="Web-{9C03F122-99F0-F264-FD7A-D47AD930F60C}" dt="2023-05-02T07:38:46.608" v="230" actId="1076"/>
          <ac:spMkLst>
            <pc:docMk/>
            <pc:sldMk cId="549142231" sldId="324"/>
            <ac:spMk id="84" creationId="{8CFC42A7-E34C-2573-35D6-B53AB3F363DB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8:46.624" v="231" actId="1076"/>
          <ac:spMkLst>
            <pc:docMk/>
            <pc:sldMk cId="549142231" sldId="324"/>
            <ac:spMk id="85" creationId="{CD4DB3CC-97F8-7F27-CCE1-940FA270E34F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38:50.092" v="233" actId="1076"/>
          <ac:spMkLst>
            <pc:docMk/>
            <pc:sldMk cId="549142231" sldId="324"/>
            <ac:spMk id="86" creationId="{25414520-F7ED-D7ED-2F85-01234CDD3A83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0:06.985" v="251" actId="20577"/>
        <pc:sldMkLst>
          <pc:docMk/>
          <pc:sldMk cId="2858302779" sldId="325"/>
        </pc:sldMkLst>
        <pc:spChg chg="mod">
          <ac:chgData name="Michaela Matthews (QIB)" userId="S::matthews@nbi.ac.uk::fca4ec38-74e4-4d95-9adf-cc3fa5a63726" providerId="AD" clId="Web-{9C03F122-99F0-F264-FD7A-D47AD930F60C}" dt="2023-05-02T07:40:06.985" v="251" actId="20577"/>
          <ac:spMkLst>
            <pc:docMk/>
            <pc:sldMk cId="2858302779" sldId="325"/>
            <ac:spMk id="24" creationId="{2D641475-9178-9AD0-3D56-569F300539C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0:46.423" v="263" actId="20577"/>
        <pc:sldMkLst>
          <pc:docMk/>
          <pc:sldMk cId="3799391072" sldId="326"/>
        </pc:sldMkLst>
        <pc:spChg chg="mod">
          <ac:chgData name="Michaela Matthews (QIB)" userId="S::matthews@nbi.ac.uk::fca4ec38-74e4-4d95-9adf-cc3fa5a63726" providerId="AD" clId="Web-{9C03F122-99F0-F264-FD7A-D47AD930F60C}" dt="2023-05-02T07:40:38.251" v="261" actId="20577"/>
          <ac:spMkLst>
            <pc:docMk/>
            <pc:sldMk cId="3799391072" sldId="326"/>
            <ac:spMk id="4" creationId="{409A22E3-5F58-CC23-A566-55116C516490}"/>
          </ac:spMkLst>
        </pc:spChg>
        <pc:spChg chg="mod">
          <ac:chgData name="Michaela Matthews (QIB)" userId="S::matthews@nbi.ac.uk::fca4ec38-74e4-4d95-9adf-cc3fa5a63726" providerId="AD" clId="Web-{9C03F122-99F0-F264-FD7A-D47AD930F60C}" dt="2023-05-02T07:40:46.423" v="263" actId="20577"/>
          <ac:spMkLst>
            <pc:docMk/>
            <pc:sldMk cId="3799391072" sldId="326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39:50.578" v="247" actId="20577"/>
        <pc:sldMkLst>
          <pc:docMk/>
          <pc:sldMk cId="1581292572" sldId="328"/>
        </pc:sldMkLst>
        <pc:spChg chg="mod">
          <ac:chgData name="Michaela Matthews (QIB)" userId="S::matthews@nbi.ac.uk::fca4ec38-74e4-4d95-9adf-cc3fa5a63726" providerId="AD" clId="Web-{9C03F122-99F0-F264-FD7A-D47AD930F60C}" dt="2023-05-02T07:39:50.578" v="247" actId="20577"/>
          <ac:spMkLst>
            <pc:docMk/>
            <pc:sldMk cId="1581292572" sldId="328"/>
            <ac:spMk id="64" creationId="{124D5B0C-9868-BE2A-21C0-39CE719BD09A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6:02.164" v="266" actId="1076"/>
        <pc:sldMkLst>
          <pc:docMk/>
          <pc:sldMk cId="2855738748" sldId="330"/>
        </pc:sldMkLst>
        <pc:spChg chg="mod">
          <ac:chgData name="Michaela Matthews (QIB)" userId="S::matthews@nbi.ac.uk::fca4ec38-74e4-4d95-9adf-cc3fa5a63726" providerId="AD" clId="Web-{9C03F122-99F0-F264-FD7A-D47AD930F60C}" dt="2023-05-02T07:46:02.164" v="266" actId="1076"/>
          <ac:spMkLst>
            <pc:docMk/>
            <pc:sldMk cId="2855738748" sldId="330"/>
            <ac:spMk id="473" creationId="{E7F0ED7F-6072-BE4E-9CD4-9C10DA0B327C}"/>
          </ac:spMkLst>
        </pc:spChg>
      </pc:sldChg>
      <pc:sldChg chg="modSp">
        <pc:chgData name="Michaela Matthews (QIB)" userId="S::matthews@nbi.ac.uk::fca4ec38-74e4-4d95-9adf-cc3fa5a63726" providerId="AD" clId="Web-{9C03F122-99F0-F264-FD7A-D47AD930F60C}" dt="2023-05-02T07:41:02.064" v="265" actId="1076"/>
        <pc:sldMkLst>
          <pc:docMk/>
          <pc:sldMk cId="943233399" sldId="331"/>
        </pc:sldMkLst>
        <pc:spChg chg="mod">
          <ac:chgData name="Michaela Matthews (QIB)" userId="S::matthews@nbi.ac.uk::fca4ec38-74e4-4d95-9adf-cc3fa5a63726" providerId="AD" clId="Web-{9C03F122-99F0-F264-FD7A-D47AD930F60C}" dt="2023-05-02T07:40:50.954" v="264" actId="20577"/>
          <ac:spMkLst>
            <pc:docMk/>
            <pc:sldMk cId="943233399" sldId="331"/>
            <ac:spMk id="473" creationId="{E7F0ED7F-6072-BE4E-9CD4-9C10DA0B327C}"/>
          </ac:spMkLst>
        </pc:spChg>
        <pc:picChg chg="mod">
          <ac:chgData name="Michaela Matthews (QIB)" userId="S::matthews@nbi.ac.uk::fca4ec38-74e4-4d95-9adf-cc3fa5a63726" providerId="AD" clId="Web-{9C03F122-99F0-F264-FD7A-D47AD930F60C}" dt="2023-05-02T07:41:02.064" v="265" actId="1076"/>
          <ac:picMkLst>
            <pc:docMk/>
            <pc:sldMk cId="943233399" sldId="331"/>
            <ac:picMk id="8" creationId="{A027F467-5499-04AB-BBF2-5B180A572D04}"/>
          </ac:picMkLst>
        </pc:picChg>
      </pc:sldChg>
    </pc:docChg>
  </pc:docChgLst>
  <pc:docChgLst>
    <pc:chgData name="Michaela Matthews (QIB)" userId="S::matthews@nbi.ac.uk::fca4ec38-74e4-4d95-9adf-cc3fa5a63726" providerId="AD" clId="Web-{568A7D7C-C6C1-C401-4841-8A0AE49CF4AA}"/>
    <pc:docChg chg="delSld modSld sldOrd">
      <pc:chgData name="Michaela Matthews (QIB)" userId="S::matthews@nbi.ac.uk::fca4ec38-74e4-4d95-9adf-cc3fa5a63726" providerId="AD" clId="Web-{568A7D7C-C6C1-C401-4841-8A0AE49CF4AA}" dt="2024-10-07T14:42:24.789" v="271" actId="1076"/>
      <pc:docMkLst>
        <pc:docMk/>
      </pc:docMkLst>
      <pc:sldChg chg="modSp">
        <pc:chgData name="Michaela Matthews (QIB)" userId="S::matthews@nbi.ac.uk::fca4ec38-74e4-4d95-9adf-cc3fa5a63726" providerId="AD" clId="Web-{568A7D7C-C6C1-C401-4841-8A0AE49CF4AA}" dt="2024-10-07T13:36:15.800" v="41" actId="20577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568A7D7C-C6C1-C401-4841-8A0AE49CF4AA}" dt="2024-10-07T13:36:06.987" v="39" actId="20577"/>
          <ac:spMkLst>
            <pc:docMk/>
            <pc:sldMk cId="4062087986" sldId="282"/>
            <ac:spMk id="4" creationId="{946AD241-85BE-4A2B-B78F-D2C1E55B11C6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3:36:15.800" v="41" actId="20577"/>
          <ac:spMkLst>
            <pc:docMk/>
            <pc:sldMk cId="4062087986" sldId="282"/>
            <ac:spMk id="5" creationId="{02B6DA99-1866-4C8E-979F-74C92A72B8A0}"/>
          </ac:spMkLst>
        </pc:spChg>
      </pc:sldChg>
      <pc:sldChg chg="modSp">
        <pc:chgData name="Michaela Matthews (QIB)" userId="S::matthews@nbi.ac.uk::fca4ec38-74e4-4d95-9adf-cc3fa5a63726" providerId="AD" clId="Web-{568A7D7C-C6C1-C401-4841-8A0AE49CF4AA}" dt="2024-10-07T13:36:45.644" v="48" actId="20577"/>
        <pc:sldMkLst>
          <pc:docMk/>
          <pc:sldMk cId="2465326233" sldId="309"/>
        </pc:sldMkLst>
        <pc:spChg chg="mod">
          <ac:chgData name="Michaela Matthews (QIB)" userId="S::matthews@nbi.ac.uk::fca4ec38-74e4-4d95-9adf-cc3fa5a63726" providerId="AD" clId="Web-{568A7D7C-C6C1-C401-4841-8A0AE49CF4AA}" dt="2024-10-07T13:36:45.644" v="48" actId="20577"/>
          <ac:spMkLst>
            <pc:docMk/>
            <pc:sldMk cId="2465326233" sldId="309"/>
            <ac:spMk id="2" creationId="{C7EC30AC-7524-B1F6-4174-FB07064559A2}"/>
          </ac:spMkLst>
        </pc:spChg>
      </pc:sldChg>
      <pc:sldChg chg="del">
        <pc:chgData name="Michaela Matthews (QIB)" userId="S::matthews@nbi.ac.uk::fca4ec38-74e4-4d95-9adf-cc3fa5a63726" providerId="AD" clId="Web-{568A7D7C-C6C1-C401-4841-8A0AE49CF4AA}" dt="2024-10-07T13:39:11.148" v="81"/>
        <pc:sldMkLst>
          <pc:docMk/>
          <pc:sldMk cId="2108861489" sldId="315"/>
        </pc:sldMkLst>
      </pc:sldChg>
      <pc:sldChg chg="modSp">
        <pc:chgData name="Michaela Matthews (QIB)" userId="S::matthews@nbi.ac.uk::fca4ec38-74e4-4d95-9adf-cc3fa5a63726" providerId="AD" clId="Web-{568A7D7C-C6C1-C401-4841-8A0AE49CF4AA}" dt="2024-10-07T13:44:06.874" v="148" actId="1076"/>
        <pc:sldMkLst>
          <pc:docMk/>
          <pc:sldMk cId="2913149266" sldId="316"/>
        </pc:sldMkLst>
        <pc:spChg chg="mod">
          <ac:chgData name="Michaela Matthews (QIB)" userId="S::matthews@nbi.ac.uk::fca4ec38-74e4-4d95-9adf-cc3fa5a63726" providerId="AD" clId="Web-{568A7D7C-C6C1-C401-4841-8A0AE49CF4AA}" dt="2024-10-07T13:44:06.874" v="148" actId="1076"/>
          <ac:spMkLst>
            <pc:docMk/>
            <pc:sldMk cId="2913149266" sldId="316"/>
            <ac:spMk id="23" creationId="{2B7120C7-A63D-437E-A388-B4F7BC1BC6E8}"/>
          </ac:spMkLst>
        </pc:spChg>
      </pc:sldChg>
      <pc:sldChg chg="modSp">
        <pc:chgData name="Michaela Matthews (QIB)" userId="S::matthews@nbi.ac.uk::fca4ec38-74e4-4d95-9adf-cc3fa5a63726" providerId="AD" clId="Web-{568A7D7C-C6C1-C401-4841-8A0AE49CF4AA}" dt="2024-10-07T14:42:24.789" v="271" actId="1076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568A7D7C-C6C1-C401-4841-8A0AE49CF4AA}" dt="2024-10-07T14:41:22.474" v="258" actId="1076"/>
          <ac:spMkLst>
            <pc:docMk/>
            <pc:sldMk cId="4288028775" sldId="333"/>
            <ac:spMk id="2" creationId="{C778E139-7989-7FF0-DAC9-283895A124E1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4:42:20.163" v="270" actId="1076"/>
          <ac:spMkLst>
            <pc:docMk/>
            <pc:sldMk cId="4288028775" sldId="333"/>
            <ac:spMk id="5" creationId="{529A43BB-2DE4-58C6-C958-440E52F4B936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4:42:11.804" v="266" actId="1076"/>
          <ac:spMkLst>
            <pc:docMk/>
            <pc:sldMk cId="4288028775" sldId="333"/>
            <ac:spMk id="8" creationId="{B7E0296A-1E04-AB43-C49A-20EE952A3E6A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4:42:24.789" v="271" actId="1076"/>
          <ac:spMkLst>
            <pc:docMk/>
            <pc:sldMk cId="4288028775" sldId="333"/>
            <ac:spMk id="9" creationId="{92B78570-05B7-7AFE-2D38-E4F77C4F70AA}"/>
          </ac:spMkLst>
        </pc:spChg>
      </pc:sldChg>
      <pc:sldChg chg="addSp modSp">
        <pc:chgData name="Michaela Matthews (QIB)" userId="S::matthews@nbi.ac.uk::fca4ec38-74e4-4d95-9adf-cc3fa5a63726" providerId="AD" clId="Web-{568A7D7C-C6C1-C401-4841-8A0AE49CF4AA}" dt="2024-10-07T13:52:32.372" v="257" actId="20577"/>
        <pc:sldMkLst>
          <pc:docMk/>
          <pc:sldMk cId="3962347467" sldId="335"/>
        </pc:sldMkLst>
        <pc:spChg chg="add mod">
          <ac:chgData name="Michaela Matthews (QIB)" userId="S::matthews@nbi.ac.uk::fca4ec38-74e4-4d95-9adf-cc3fa5a63726" providerId="AD" clId="Web-{568A7D7C-C6C1-C401-4841-8A0AE49CF4AA}" dt="2024-10-07T13:52:32.372" v="257" actId="20577"/>
          <ac:spMkLst>
            <pc:docMk/>
            <pc:sldMk cId="3962347467" sldId="335"/>
            <ac:spMk id="5" creationId="{4624C312-E124-41E3-AD32-250E23989806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3:52:11.996" v="247" actId="14100"/>
          <ac:spMkLst>
            <pc:docMk/>
            <pc:sldMk cId="3962347467" sldId="335"/>
            <ac:spMk id="8" creationId="{C9BBE62F-7786-975F-F098-AD2FCCF8598D}"/>
          </ac:spMkLst>
        </pc:spChg>
        <pc:picChg chg="mod">
          <ac:chgData name="Michaela Matthews (QIB)" userId="S::matthews@nbi.ac.uk::fca4ec38-74e4-4d95-9adf-cc3fa5a63726" providerId="AD" clId="Web-{568A7D7C-C6C1-C401-4841-8A0AE49CF4AA}" dt="2024-10-07T13:52:05.637" v="237" actId="1076"/>
          <ac:picMkLst>
            <pc:docMk/>
            <pc:sldMk cId="3962347467" sldId="335"/>
            <ac:picMk id="2" creationId="{2BA2CB3E-F183-F45F-2B3E-40B0A9B001D6}"/>
          </ac:picMkLst>
        </pc:picChg>
      </pc:sldChg>
      <pc:sldChg chg="modSp">
        <pc:chgData name="Michaela Matthews (QIB)" userId="S::matthews@nbi.ac.uk::fca4ec38-74e4-4d95-9adf-cc3fa5a63726" providerId="AD" clId="Web-{568A7D7C-C6C1-C401-4841-8A0AE49CF4AA}" dt="2024-10-07T13:43:09.748" v="147" actId="20577"/>
        <pc:sldMkLst>
          <pc:docMk/>
          <pc:sldMk cId="3385194395" sldId="359"/>
        </pc:sldMkLst>
        <pc:spChg chg="mod">
          <ac:chgData name="Michaela Matthews (QIB)" userId="S::matthews@nbi.ac.uk::fca4ec38-74e4-4d95-9adf-cc3fa5a63726" providerId="AD" clId="Web-{568A7D7C-C6C1-C401-4841-8A0AE49CF4AA}" dt="2024-10-07T13:43:09.748" v="147" actId="20577"/>
          <ac:spMkLst>
            <pc:docMk/>
            <pc:sldMk cId="3385194395" sldId="359"/>
            <ac:spMk id="2" creationId="{6AC9B854-1743-9A37-0069-1AA25E312CB3}"/>
          </ac:spMkLst>
        </pc:spChg>
      </pc:sldChg>
      <pc:sldChg chg="addSp delSp modSp ord">
        <pc:chgData name="Michaela Matthews (QIB)" userId="S::matthews@nbi.ac.uk::fca4ec38-74e4-4d95-9adf-cc3fa5a63726" providerId="AD" clId="Web-{568A7D7C-C6C1-C401-4841-8A0AE49CF4AA}" dt="2024-10-07T13:42:50.247" v="141"/>
        <pc:sldMkLst>
          <pc:docMk/>
          <pc:sldMk cId="1540022194" sldId="361"/>
        </pc:sldMkLst>
        <pc:graphicFrameChg chg="mod modGraphic">
          <ac:chgData name="Michaela Matthews (QIB)" userId="S::matthews@nbi.ac.uk::fca4ec38-74e4-4d95-9adf-cc3fa5a63726" providerId="AD" clId="Web-{568A7D7C-C6C1-C401-4841-8A0AE49CF4AA}" dt="2024-10-07T13:42:50.247" v="141"/>
          <ac:graphicFrameMkLst>
            <pc:docMk/>
            <pc:sldMk cId="1540022194" sldId="361"/>
            <ac:graphicFrameMk id="5" creationId="{204C1296-0F69-2598-E9E9-E1D43B90CEA5}"/>
          </ac:graphicFrameMkLst>
        </pc:graphicFrameChg>
        <pc:graphicFrameChg chg="add del mod">
          <ac:chgData name="Michaela Matthews (QIB)" userId="S::matthews@nbi.ac.uk::fca4ec38-74e4-4d95-9adf-cc3fa5a63726" providerId="AD" clId="Web-{568A7D7C-C6C1-C401-4841-8A0AE49CF4AA}" dt="2024-10-07T13:38:24.553" v="72"/>
          <ac:graphicFrameMkLst>
            <pc:docMk/>
            <pc:sldMk cId="1540022194" sldId="361"/>
            <ac:graphicFrameMk id="8" creationId="{68AE39EE-8E87-1979-FA89-FD4D75CAD98F}"/>
          </ac:graphicFrameMkLst>
        </pc:graphicFrameChg>
      </pc:sldChg>
      <pc:sldChg chg="modSp">
        <pc:chgData name="Michaela Matthews (QIB)" userId="S::matthews@nbi.ac.uk::fca4ec38-74e4-4d95-9adf-cc3fa5a63726" providerId="AD" clId="Web-{568A7D7C-C6C1-C401-4841-8A0AE49CF4AA}" dt="2024-10-07T13:47:46.443" v="196" actId="20577"/>
        <pc:sldMkLst>
          <pc:docMk/>
          <pc:sldMk cId="3751533794" sldId="363"/>
        </pc:sldMkLst>
        <pc:spChg chg="mod">
          <ac:chgData name="Michaela Matthews (QIB)" userId="S::matthews@nbi.ac.uk::fca4ec38-74e4-4d95-9adf-cc3fa5a63726" providerId="AD" clId="Web-{568A7D7C-C6C1-C401-4841-8A0AE49CF4AA}" dt="2024-10-07T13:47:46.443" v="196" actId="20577"/>
          <ac:spMkLst>
            <pc:docMk/>
            <pc:sldMk cId="3751533794" sldId="363"/>
            <ac:spMk id="11" creationId="{397DCEF3-DCDF-BF49-592A-FA31D4BD8FAA}"/>
          </ac:spMkLst>
        </pc:spChg>
      </pc:sldChg>
      <pc:sldChg chg="modSp">
        <pc:chgData name="Michaela Matthews (QIB)" userId="S::matthews@nbi.ac.uk::fca4ec38-74e4-4d95-9adf-cc3fa5a63726" providerId="AD" clId="Web-{568A7D7C-C6C1-C401-4841-8A0AE49CF4AA}" dt="2024-10-07T13:44:54.485" v="181" actId="20577"/>
        <pc:sldMkLst>
          <pc:docMk/>
          <pc:sldMk cId="2731204893" sldId="369"/>
        </pc:sldMkLst>
        <pc:spChg chg="mod">
          <ac:chgData name="Michaela Matthews (QIB)" userId="S::matthews@nbi.ac.uk::fca4ec38-74e4-4d95-9adf-cc3fa5a63726" providerId="AD" clId="Web-{568A7D7C-C6C1-C401-4841-8A0AE49CF4AA}" dt="2024-10-07T13:44:29.719" v="162" actId="20577"/>
          <ac:spMkLst>
            <pc:docMk/>
            <pc:sldMk cId="2731204893" sldId="369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568A7D7C-C6C1-C401-4841-8A0AE49CF4AA}" dt="2024-10-07T13:44:54.485" v="181" actId="20577"/>
          <ac:spMkLst>
            <pc:docMk/>
            <pc:sldMk cId="2731204893" sldId="369"/>
            <ac:spMk id="22" creationId="{7635FD1E-A93E-C191-DB12-39F962EFE8BF}"/>
          </ac:spMkLst>
        </pc:spChg>
      </pc:sldChg>
    </pc:docChg>
  </pc:docChgLst>
  <pc:docChgLst>
    <pc:chgData name="Michaela Matthews (QIB)" userId="S::matthews@nbi.ac.uk::fca4ec38-74e4-4d95-9adf-cc3fa5a63726" providerId="AD" clId="Web-{14A1524D-9336-7BD9-F21C-E010F7791A10}"/>
    <pc:docChg chg="addSld delSld modSld sldOrd">
      <pc:chgData name="Michaela Matthews (QIB)" userId="S::matthews@nbi.ac.uk::fca4ec38-74e4-4d95-9adf-cc3fa5a63726" providerId="AD" clId="Web-{14A1524D-9336-7BD9-F21C-E010F7791A10}" dt="2024-10-07T12:58:31.254" v="1104" actId="1076"/>
      <pc:docMkLst>
        <pc:docMk/>
      </pc:docMkLst>
      <pc:sldChg chg="modSp">
        <pc:chgData name="Michaela Matthews (QIB)" userId="S::matthews@nbi.ac.uk::fca4ec38-74e4-4d95-9adf-cc3fa5a63726" providerId="AD" clId="Web-{14A1524D-9336-7BD9-F21C-E010F7791A10}" dt="2024-10-07T08:20:19.997" v="716" actId="20577"/>
        <pc:sldMkLst>
          <pc:docMk/>
          <pc:sldMk cId="1873591296" sldId="310"/>
        </pc:sldMkLst>
        <pc:spChg chg="mod">
          <ac:chgData name="Michaela Matthews (QIB)" userId="S::matthews@nbi.ac.uk::fca4ec38-74e4-4d95-9adf-cc3fa5a63726" providerId="AD" clId="Web-{14A1524D-9336-7BD9-F21C-E010F7791A10}" dt="2024-10-07T08:20:19.997" v="716" actId="20577"/>
          <ac:spMkLst>
            <pc:docMk/>
            <pc:sldMk cId="1873591296" sldId="310"/>
            <ac:spMk id="2" creationId="{C7EC30AC-7524-B1F6-4174-FB07064559A2}"/>
          </ac:spMkLst>
        </pc:spChg>
      </pc:sldChg>
      <pc:sldChg chg="del">
        <pc:chgData name="Michaela Matthews (QIB)" userId="S::matthews@nbi.ac.uk::fca4ec38-74e4-4d95-9adf-cc3fa5a63726" providerId="AD" clId="Web-{14A1524D-9336-7BD9-F21C-E010F7791A10}" dt="2024-10-07T08:20:02.996" v="714"/>
        <pc:sldMkLst>
          <pc:docMk/>
          <pc:sldMk cId="2988677912" sldId="312"/>
        </pc:sldMkLst>
      </pc:sldChg>
      <pc:sldChg chg="modSp">
        <pc:chgData name="Michaela Matthews (QIB)" userId="S::matthews@nbi.ac.uk::fca4ec38-74e4-4d95-9adf-cc3fa5a63726" providerId="AD" clId="Web-{14A1524D-9336-7BD9-F21C-E010F7791A10}" dt="2024-10-07T07:37:42.639" v="544" actId="14100"/>
        <pc:sldMkLst>
          <pc:docMk/>
          <pc:sldMk cId="2913149266" sldId="316"/>
        </pc:sldMkLst>
        <pc:spChg chg="mod">
          <ac:chgData name="Michaela Matthews (QIB)" userId="S::matthews@nbi.ac.uk::fca4ec38-74e4-4d95-9adf-cc3fa5a63726" providerId="AD" clId="Web-{14A1524D-9336-7BD9-F21C-E010F7791A10}" dt="2024-10-07T07:37:37.873" v="543" actId="1076"/>
          <ac:spMkLst>
            <pc:docMk/>
            <pc:sldMk cId="2913149266" sldId="316"/>
            <ac:spMk id="22" creationId="{7635FD1E-A93E-C191-DB12-39F962EFE8BF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7:37:33.357" v="541" actId="14100"/>
          <ac:spMkLst>
            <pc:docMk/>
            <pc:sldMk cId="2913149266" sldId="316"/>
            <ac:spMk id="23" creationId="{2B7120C7-A63D-437E-A388-B4F7BC1BC6E8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7:37:42.639" v="544" actId="14100"/>
          <ac:spMkLst>
            <pc:docMk/>
            <pc:sldMk cId="2913149266" sldId="316"/>
            <ac:spMk id="24" creationId="{E7A9D419-7220-FE5E-BF14-5B33145677F0}"/>
          </ac:spMkLst>
        </pc:spChg>
      </pc:sldChg>
      <pc:sldChg chg="modSp ord">
        <pc:chgData name="Michaela Matthews (QIB)" userId="S::matthews@nbi.ac.uk::fca4ec38-74e4-4d95-9adf-cc3fa5a63726" providerId="AD" clId="Web-{14A1524D-9336-7BD9-F21C-E010F7791A10}" dt="2024-10-07T06:58:54.228" v="29"/>
        <pc:sldMkLst>
          <pc:docMk/>
          <pc:sldMk cId="182568999" sldId="317"/>
        </pc:sldMkLst>
        <pc:spChg chg="mod">
          <ac:chgData name="Michaela Matthews (QIB)" userId="S::matthews@nbi.ac.uk::fca4ec38-74e4-4d95-9adf-cc3fa5a63726" providerId="AD" clId="Web-{14A1524D-9336-7BD9-F21C-E010F7791A10}" dt="2024-10-07T06:54:32.482" v="9" actId="20577"/>
          <ac:spMkLst>
            <pc:docMk/>
            <pc:sldMk cId="182568999" sldId="317"/>
            <ac:spMk id="47" creationId="{AC967D1F-6774-C8AC-CF22-8A3F0CCF270D}"/>
          </ac:spMkLst>
        </pc:spChg>
      </pc:sldChg>
      <pc:sldChg chg="modSp">
        <pc:chgData name="Michaela Matthews (QIB)" userId="S::matthews@nbi.ac.uk::fca4ec38-74e4-4d95-9adf-cc3fa5a63726" providerId="AD" clId="Web-{14A1524D-9336-7BD9-F21C-E010F7791A10}" dt="2024-10-07T12:57:15.327" v="1099" actId="20577"/>
        <pc:sldMkLst>
          <pc:docMk/>
          <pc:sldMk cId="3082433989" sldId="327"/>
        </pc:sldMkLst>
        <pc:spChg chg="mod">
          <ac:chgData name="Michaela Matthews (QIB)" userId="S::matthews@nbi.ac.uk::fca4ec38-74e4-4d95-9adf-cc3fa5a63726" providerId="AD" clId="Web-{14A1524D-9336-7BD9-F21C-E010F7791A10}" dt="2024-10-07T12:57:15.327" v="1099" actId="20577"/>
          <ac:spMkLst>
            <pc:docMk/>
            <pc:sldMk cId="3082433989" sldId="327"/>
            <ac:spMk id="8" creationId="{96E40F7C-E280-48C0-608A-AB93A90247A6}"/>
          </ac:spMkLst>
        </pc:spChg>
      </pc:sldChg>
      <pc:sldChg chg="modSp add del">
        <pc:chgData name="Michaela Matthews (QIB)" userId="S::matthews@nbi.ac.uk::fca4ec38-74e4-4d95-9adf-cc3fa5a63726" providerId="AD" clId="Web-{14A1524D-9336-7BD9-F21C-E010F7791A10}" dt="2024-10-07T09:07:32.446" v="755"/>
        <pc:sldMkLst>
          <pc:docMk/>
          <pc:sldMk cId="775781032" sldId="330"/>
        </pc:sldMkLst>
        <pc:spChg chg="mod">
          <ac:chgData name="Michaela Matthews (QIB)" userId="S::matthews@nbi.ac.uk::fca4ec38-74e4-4d95-9adf-cc3fa5a63726" providerId="AD" clId="Web-{14A1524D-9336-7BD9-F21C-E010F7791A10}" dt="2024-10-07T08:22:02.422" v="738" actId="20577"/>
          <ac:spMkLst>
            <pc:docMk/>
            <pc:sldMk cId="775781032" sldId="330"/>
            <ac:spMk id="2" creationId="{C7EC30AC-7524-B1F6-4174-FB07064559A2}"/>
          </ac:spMkLst>
        </pc:spChg>
      </pc:sldChg>
      <pc:sldChg chg="addSp modSp">
        <pc:chgData name="Michaela Matthews (QIB)" userId="S::matthews@nbi.ac.uk::fca4ec38-74e4-4d95-9adf-cc3fa5a63726" providerId="AD" clId="Web-{14A1524D-9336-7BD9-F21C-E010F7791A10}" dt="2024-10-07T12:39:17.790" v="1007" actId="20577"/>
        <pc:sldMkLst>
          <pc:docMk/>
          <pc:sldMk cId="4288028775" sldId="333"/>
        </pc:sldMkLst>
        <pc:spChg chg="mod">
          <ac:chgData name="Michaela Matthews (QIB)" userId="S::matthews@nbi.ac.uk::fca4ec38-74e4-4d95-9adf-cc3fa5a63726" providerId="AD" clId="Web-{14A1524D-9336-7BD9-F21C-E010F7791A10}" dt="2024-10-07T12:39:17.790" v="1007" actId="20577"/>
          <ac:spMkLst>
            <pc:docMk/>
            <pc:sldMk cId="4288028775" sldId="333"/>
            <ac:spMk id="2" creationId="{C778E139-7989-7FF0-DAC9-283895A124E1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12:38:02.911" v="1004" actId="1076"/>
          <ac:spMkLst>
            <pc:docMk/>
            <pc:sldMk cId="4288028775" sldId="333"/>
            <ac:spMk id="9" creationId="{92B78570-05B7-7AFE-2D38-E4F77C4F70AA}"/>
          </ac:spMkLst>
        </pc:spChg>
      </pc:sldChg>
      <pc:sldChg chg="addSp delSp modSp">
        <pc:chgData name="Michaela Matthews (QIB)" userId="S::matthews@nbi.ac.uk::fca4ec38-74e4-4d95-9adf-cc3fa5a63726" providerId="AD" clId="Web-{14A1524D-9336-7BD9-F21C-E010F7791A10}" dt="2024-10-07T12:55:07.116" v="1097" actId="1076"/>
        <pc:sldMkLst>
          <pc:docMk/>
          <pc:sldMk cId="2605621743" sldId="334"/>
        </pc:sldMkLst>
        <pc:spChg chg="mod">
          <ac:chgData name="Michaela Matthews (QIB)" userId="S::matthews@nbi.ac.uk::fca4ec38-74e4-4d95-9adf-cc3fa5a63726" providerId="AD" clId="Web-{14A1524D-9336-7BD9-F21C-E010F7791A10}" dt="2024-10-07T12:48:05.511" v="1088" actId="20577"/>
          <ac:spMkLst>
            <pc:docMk/>
            <pc:sldMk cId="2605621743" sldId="334"/>
            <ac:spMk id="2" creationId="{3C70EACA-CFCD-086D-6204-B9AD0A480EB5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12:55:07.116" v="1097" actId="1076"/>
          <ac:spMkLst>
            <pc:docMk/>
            <pc:sldMk cId="2605621743" sldId="334"/>
            <ac:spMk id="5" creationId="{E5AC727C-A7F7-15CA-FCF5-CA9AC8CD65CB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12:55:00.991" v="1095" actId="20577"/>
          <ac:spMkLst>
            <pc:docMk/>
            <pc:sldMk cId="2605621743" sldId="334"/>
            <ac:spMk id="8" creationId="{CFDFCDCD-B5C0-9A07-1E95-DE95090C1398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12:40:44.983" v="1022"/>
          <ac:spMkLst>
            <pc:docMk/>
            <pc:sldMk cId="2605621743" sldId="334"/>
            <ac:spMk id="9" creationId="{12D68E33-B229-81EA-6423-374353BDE575}"/>
          </ac:spMkLst>
        </pc:spChg>
      </pc:sldChg>
      <pc:sldChg chg="modSp">
        <pc:chgData name="Michaela Matthews (QIB)" userId="S::matthews@nbi.ac.uk::fca4ec38-74e4-4d95-9adf-cc3fa5a63726" providerId="AD" clId="Web-{14A1524D-9336-7BD9-F21C-E010F7791A10}" dt="2024-10-07T09:23:57.769" v="827" actId="1076"/>
        <pc:sldMkLst>
          <pc:docMk/>
          <pc:sldMk cId="3962347467" sldId="335"/>
        </pc:sldMkLst>
        <pc:spChg chg="mod">
          <ac:chgData name="Michaela Matthews (QIB)" userId="S::matthews@nbi.ac.uk::fca4ec38-74e4-4d95-9adf-cc3fa5a63726" providerId="AD" clId="Web-{14A1524D-9336-7BD9-F21C-E010F7791A10}" dt="2024-10-07T09:23:51.722" v="825" actId="20577"/>
          <ac:spMkLst>
            <pc:docMk/>
            <pc:sldMk cId="3962347467" sldId="335"/>
            <ac:spMk id="8" creationId="{C9BBE62F-7786-975F-F098-AD2FCCF8598D}"/>
          </ac:spMkLst>
        </pc:spChg>
        <pc:picChg chg="mod">
          <ac:chgData name="Michaela Matthews (QIB)" userId="S::matthews@nbi.ac.uk::fca4ec38-74e4-4d95-9adf-cc3fa5a63726" providerId="AD" clId="Web-{14A1524D-9336-7BD9-F21C-E010F7791A10}" dt="2024-10-07T09:23:57.769" v="827" actId="1076"/>
          <ac:picMkLst>
            <pc:docMk/>
            <pc:sldMk cId="3962347467" sldId="335"/>
            <ac:picMk id="2" creationId="{2BA2CB3E-F183-F45F-2B3E-40B0A9B001D6}"/>
          </ac:picMkLst>
        </pc:picChg>
      </pc:sldChg>
      <pc:sldChg chg="delSp modSp">
        <pc:chgData name="Michaela Matthews (QIB)" userId="S::matthews@nbi.ac.uk::fca4ec38-74e4-4d95-9adf-cc3fa5a63726" providerId="AD" clId="Web-{14A1524D-9336-7BD9-F21C-E010F7791A10}" dt="2024-10-07T09:29:09.622" v="870" actId="1076"/>
        <pc:sldMkLst>
          <pc:docMk/>
          <pc:sldMk cId="1057999489" sldId="337"/>
        </pc:sldMkLst>
        <pc:spChg chg="mod">
          <ac:chgData name="Michaela Matthews (QIB)" userId="S::matthews@nbi.ac.uk::fca4ec38-74e4-4d95-9adf-cc3fa5a63726" providerId="AD" clId="Web-{14A1524D-9336-7BD9-F21C-E010F7791A10}" dt="2024-10-07T09:29:09.622" v="870" actId="1076"/>
          <ac:spMkLst>
            <pc:docMk/>
            <pc:sldMk cId="1057999489" sldId="337"/>
            <ac:spMk id="2" creationId="{B206DCDC-53C6-93E7-E384-866F94E92EA5}"/>
          </ac:spMkLst>
        </pc:spChg>
        <pc:picChg chg="del">
          <ac:chgData name="Michaela Matthews (QIB)" userId="S::matthews@nbi.ac.uk::fca4ec38-74e4-4d95-9adf-cc3fa5a63726" providerId="AD" clId="Web-{14A1524D-9336-7BD9-F21C-E010F7791A10}" dt="2024-10-07T09:29:03.590" v="868"/>
          <ac:picMkLst>
            <pc:docMk/>
            <pc:sldMk cId="1057999489" sldId="337"/>
            <ac:picMk id="9" creationId="{092AE9DD-D0B8-E512-B5C8-CFBA108C55BE}"/>
          </ac:picMkLst>
        </pc:picChg>
      </pc:sldChg>
      <pc:sldChg chg="addSp modSp">
        <pc:chgData name="Michaela Matthews (QIB)" userId="S::matthews@nbi.ac.uk::fca4ec38-74e4-4d95-9adf-cc3fa5a63726" providerId="AD" clId="Web-{14A1524D-9336-7BD9-F21C-E010F7791A10}" dt="2024-10-07T12:58:31.254" v="1104" actId="1076"/>
        <pc:sldMkLst>
          <pc:docMk/>
          <pc:sldMk cId="3972630390" sldId="350"/>
        </pc:sldMkLst>
        <pc:spChg chg="mod">
          <ac:chgData name="Michaela Matthews (QIB)" userId="S::matthews@nbi.ac.uk::fca4ec38-74e4-4d95-9adf-cc3fa5a63726" providerId="AD" clId="Web-{14A1524D-9336-7BD9-F21C-E010F7791A10}" dt="2024-10-07T12:58:23.785" v="1100" actId="14100"/>
          <ac:spMkLst>
            <pc:docMk/>
            <pc:sldMk cId="3972630390" sldId="350"/>
            <ac:spMk id="2" creationId="{E5C1C79F-AEF7-0918-8DEC-A0C6DC30E835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12:58:27.926" v="1103" actId="1076"/>
          <ac:spMkLst>
            <pc:docMk/>
            <pc:sldMk cId="3972630390" sldId="350"/>
            <ac:spMk id="5" creationId="{5B696D76-D950-5BF0-98F0-EB6225BBF2F3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12:58:27.894" v="1101" actId="1076"/>
          <ac:spMkLst>
            <pc:docMk/>
            <pc:sldMk cId="3972630390" sldId="350"/>
            <ac:spMk id="10" creationId="{034FCE42-AA92-9D89-0D28-54989913937A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12:58:31.254" v="1104" actId="1076"/>
          <ac:spMkLst>
            <pc:docMk/>
            <pc:sldMk cId="3972630390" sldId="350"/>
            <ac:spMk id="11" creationId="{C43CFA48-1918-F5C5-F675-6B44AE2E5B6B}"/>
          </ac:spMkLst>
        </pc:spChg>
      </pc:sldChg>
      <pc:sldChg chg="modSp">
        <pc:chgData name="Michaela Matthews (QIB)" userId="S::matthews@nbi.ac.uk::fca4ec38-74e4-4d95-9adf-cc3fa5a63726" providerId="AD" clId="Web-{14A1524D-9336-7BD9-F21C-E010F7791A10}" dt="2024-10-07T09:21:14.093" v="809" actId="20577"/>
        <pc:sldMkLst>
          <pc:docMk/>
          <pc:sldMk cId="1438478176" sldId="355"/>
        </pc:sldMkLst>
        <pc:spChg chg="mod">
          <ac:chgData name="Michaela Matthews (QIB)" userId="S::matthews@nbi.ac.uk::fca4ec38-74e4-4d95-9adf-cc3fa5a63726" providerId="AD" clId="Web-{14A1524D-9336-7BD9-F21C-E010F7791A10}" dt="2024-10-07T09:21:14.093" v="809" actId="20577"/>
          <ac:spMkLst>
            <pc:docMk/>
            <pc:sldMk cId="1438478176" sldId="355"/>
            <ac:spMk id="10" creationId="{E9D9973F-D5DE-CCFC-FB5C-17160DB2E55A}"/>
          </ac:spMkLst>
        </pc:spChg>
      </pc:sldChg>
      <pc:sldChg chg="modSp">
        <pc:chgData name="Michaela Matthews (QIB)" userId="S::matthews@nbi.ac.uk::fca4ec38-74e4-4d95-9adf-cc3fa5a63726" providerId="AD" clId="Web-{14A1524D-9336-7BD9-F21C-E010F7791A10}" dt="2024-10-07T08:13:12.873" v="597" actId="1076"/>
        <pc:sldMkLst>
          <pc:docMk/>
          <pc:sldMk cId="3621048465" sldId="356"/>
        </pc:sldMkLst>
        <pc:spChg chg="mod">
          <ac:chgData name="Michaela Matthews (QIB)" userId="S::matthews@nbi.ac.uk::fca4ec38-74e4-4d95-9adf-cc3fa5a63726" providerId="AD" clId="Web-{14A1524D-9336-7BD9-F21C-E010F7791A10}" dt="2024-10-07T08:12:33.684" v="574"/>
          <ac:spMkLst>
            <pc:docMk/>
            <pc:sldMk cId="3621048465" sldId="356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6"/>
          <ac:spMkLst>
            <pc:docMk/>
            <pc:sldMk cId="3621048465" sldId="356"/>
            <ac:spMk id="6" creationId="{2FE63458-B6AF-137F-C4E6-98762E30CD36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5"/>
          <ac:spMkLst>
            <pc:docMk/>
            <pc:sldMk cId="3621048465" sldId="356"/>
            <ac:spMk id="7" creationId="{0BE1B03A-4D9D-D7FA-BD4F-F87006B80329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2"/>
          <ac:spMkLst>
            <pc:docMk/>
            <pc:sldMk cId="3621048465" sldId="356"/>
            <ac:spMk id="8" creationId="{236F0D4F-B3C4-8383-43BC-A3E6654856ED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1"/>
          <ac:spMkLst>
            <pc:docMk/>
            <pc:sldMk cId="3621048465" sldId="356"/>
            <ac:spMk id="9" creationId="{0E3DA3E2-2995-6F64-8C56-C60729F3E8F6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3"/>
          <ac:spMkLst>
            <pc:docMk/>
            <pc:sldMk cId="3621048465" sldId="356"/>
            <ac:spMk id="11" creationId="{D950A50B-8417-C889-5A9B-E2DFEBE1C7A5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70"/>
          <ac:spMkLst>
            <pc:docMk/>
            <pc:sldMk cId="3621048465" sldId="356"/>
            <ac:spMk id="12" creationId="{86218925-AB64-2F84-44FD-8B8AEF554618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33.684" v="569"/>
          <ac:spMkLst>
            <pc:docMk/>
            <pc:sldMk cId="3621048465" sldId="356"/>
            <ac:spMk id="13" creationId="{DEC59C71-E72A-EFC1-5402-FCA62DC9D33C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2:52.278" v="584" actId="20577"/>
          <ac:spMkLst>
            <pc:docMk/>
            <pc:sldMk cId="3621048465" sldId="356"/>
            <ac:spMk id="14" creationId="{B3FFBBBF-1171-3683-327F-DCE57A866476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3:12.857" v="596" actId="1076"/>
          <ac:spMkLst>
            <pc:docMk/>
            <pc:sldMk cId="3621048465" sldId="356"/>
            <ac:spMk id="15" creationId="{9EC538CF-DFAF-8887-D67C-556042CDDBD6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3:12.873" v="597" actId="1076"/>
          <ac:spMkLst>
            <pc:docMk/>
            <pc:sldMk cId="3621048465" sldId="356"/>
            <ac:spMk id="16" creationId="{609EF30C-5FC1-BD50-7E9C-A4A5BE214B74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3:06.888" v="595" actId="20577"/>
          <ac:spMkLst>
            <pc:docMk/>
            <pc:sldMk cId="3621048465" sldId="356"/>
            <ac:spMk id="17" creationId="{A83D32F9-BA13-23D3-4733-EAC4D2929A5E}"/>
          </ac:spMkLst>
        </pc:spChg>
      </pc:sldChg>
      <pc:sldChg chg="del">
        <pc:chgData name="Michaela Matthews (QIB)" userId="S::matthews@nbi.ac.uk::fca4ec38-74e4-4d95-9adf-cc3fa5a63726" providerId="AD" clId="Web-{14A1524D-9336-7BD9-F21C-E010F7791A10}" dt="2024-10-07T08:20:24.310" v="717"/>
        <pc:sldMkLst>
          <pc:docMk/>
          <pc:sldMk cId="457210103" sldId="358"/>
        </pc:sldMkLst>
      </pc:sldChg>
      <pc:sldChg chg="addSp delSp modSp ord">
        <pc:chgData name="Michaela Matthews (QIB)" userId="S::matthews@nbi.ac.uk::fca4ec38-74e4-4d95-9adf-cc3fa5a63726" providerId="AD" clId="Web-{14A1524D-9336-7BD9-F21C-E010F7791A10}" dt="2024-10-07T08:12:00.964" v="552" actId="20577"/>
        <pc:sldMkLst>
          <pc:docMk/>
          <pc:sldMk cId="3385194395" sldId="359"/>
        </pc:sldMkLst>
        <pc:spChg chg="mod">
          <ac:chgData name="Michaela Matthews (QIB)" userId="S::matthews@nbi.ac.uk::fca4ec38-74e4-4d95-9adf-cc3fa5a63726" providerId="AD" clId="Web-{14A1524D-9336-7BD9-F21C-E010F7791A10}" dt="2024-10-07T08:12:00.964" v="552" actId="20577"/>
          <ac:spMkLst>
            <pc:docMk/>
            <pc:sldMk cId="3385194395" sldId="359"/>
            <ac:spMk id="2" creationId="{6AC9B854-1743-9A37-0069-1AA25E312CB3}"/>
          </ac:spMkLst>
        </pc:spChg>
        <pc:graphicFrameChg chg="add del mod modGraphic">
          <ac:chgData name="Michaela Matthews (QIB)" userId="S::matthews@nbi.ac.uk::fca4ec38-74e4-4d95-9adf-cc3fa5a63726" providerId="AD" clId="Web-{14A1524D-9336-7BD9-F21C-E010F7791A10}" dt="2024-10-07T07:12:52.679" v="279"/>
          <ac:graphicFrameMkLst>
            <pc:docMk/>
            <pc:sldMk cId="3385194395" sldId="359"/>
            <ac:graphicFrameMk id="5" creationId="{9087C788-73CD-8F5A-F3FD-1434EB963BD9}"/>
          </ac:graphicFrameMkLst>
        </pc:graphicFrameChg>
      </pc:sldChg>
      <pc:sldChg chg="modSp">
        <pc:chgData name="Michaela Matthews (QIB)" userId="S::matthews@nbi.ac.uk::fca4ec38-74e4-4d95-9adf-cc3fa5a63726" providerId="AD" clId="Web-{14A1524D-9336-7BD9-F21C-E010F7791A10}" dt="2024-10-07T07:00:07.449" v="43" actId="20577"/>
        <pc:sldMkLst>
          <pc:docMk/>
          <pc:sldMk cId="1680577481" sldId="360"/>
        </pc:sldMkLst>
        <pc:spChg chg="mod">
          <ac:chgData name="Michaela Matthews (QIB)" userId="S::matthews@nbi.ac.uk::fca4ec38-74e4-4d95-9adf-cc3fa5a63726" providerId="AD" clId="Web-{14A1524D-9336-7BD9-F21C-E010F7791A10}" dt="2024-10-07T07:00:07.449" v="43" actId="20577"/>
          <ac:spMkLst>
            <pc:docMk/>
            <pc:sldMk cId="1680577481" sldId="360"/>
            <ac:spMk id="8" creationId="{43CB7D9E-765D-071F-911C-AB01A8BDE34A}"/>
          </ac:spMkLst>
        </pc:spChg>
        <pc:picChg chg="mod">
          <ac:chgData name="Michaela Matthews (QIB)" userId="S::matthews@nbi.ac.uk::fca4ec38-74e4-4d95-9adf-cc3fa5a63726" providerId="AD" clId="Web-{14A1524D-9336-7BD9-F21C-E010F7791A10}" dt="2024-10-07T06:59:46.370" v="40" actId="1076"/>
          <ac:picMkLst>
            <pc:docMk/>
            <pc:sldMk cId="1680577481" sldId="360"/>
            <ac:picMk id="5" creationId="{8FDBA3DA-6417-EFFA-C0F7-B4759B1A7BB7}"/>
          </ac:picMkLst>
        </pc:picChg>
      </pc:sldChg>
      <pc:sldChg chg="modSp">
        <pc:chgData name="Michaela Matthews (QIB)" userId="S::matthews@nbi.ac.uk::fca4ec38-74e4-4d95-9adf-cc3fa5a63726" providerId="AD" clId="Web-{14A1524D-9336-7BD9-F21C-E010F7791A10}" dt="2024-10-07T06:57:09.349" v="26"/>
        <pc:sldMkLst>
          <pc:docMk/>
          <pc:sldMk cId="1540022194" sldId="361"/>
        </pc:sldMkLst>
        <pc:graphicFrameChg chg="mod modGraphic">
          <ac:chgData name="Michaela Matthews (QIB)" userId="S::matthews@nbi.ac.uk::fca4ec38-74e4-4d95-9adf-cc3fa5a63726" providerId="AD" clId="Web-{14A1524D-9336-7BD9-F21C-E010F7791A10}" dt="2024-10-07T06:57:09.349" v="26"/>
          <ac:graphicFrameMkLst>
            <pc:docMk/>
            <pc:sldMk cId="1540022194" sldId="361"/>
            <ac:graphicFrameMk id="5" creationId="{204C1296-0F69-2598-E9E9-E1D43B90CEA5}"/>
          </ac:graphicFrameMkLst>
        </pc:graphicFrameChg>
      </pc:sldChg>
      <pc:sldChg chg="modSp">
        <pc:chgData name="Michaela Matthews (QIB)" userId="S::matthews@nbi.ac.uk::fca4ec38-74e4-4d95-9adf-cc3fa5a63726" providerId="AD" clId="Web-{14A1524D-9336-7BD9-F21C-E010F7791A10}" dt="2024-10-07T07:35:29.618" v="490" actId="1076"/>
        <pc:sldMkLst>
          <pc:docMk/>
          <pc:sldMk cId="1465104905" sldId="362"/>
        </pc:sldMkLst>
        <pc:spChg chg="mod">
          <ac:chgData name="Michaela Matthews (QIB)" userId="S::matthews@nbi.ac.uk::fca4ec38-74e4-4d95-9adf-cc3fa5a63726" providerId="AD" clId="Web-{14A1524D-9336-7BD9-F21C-E010F7791A10}" dt="2024-10-07T07:35:29.618" v="490" actId="1076"/>
          <ac:spMkLst>
            <pc:docMk/>
            <pc:sldMk cId="1465104905" sldId="362"/>
            <ac:spMk id="8" creationId="{43CB7D9E-765D-071F-911C-AB01A8BDE34A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7:34:57.555" v="479" actId="1076"/>
          <ac:spMkLst>
            <pc:docMk/>
            <pc:sldMk cId="1465104905" sldId="362"/>
            <ac:spMk id="10" creationId="{B6555D72-894B-23A6-09AA-EC596B222F56}"/>
          </ac:spMkLst>
        </pc:spChg>
      </pc:sldChg>
      <pc:sldChg chg="modSp">
        <pc:chgData name="Michaela Matthews (QIB)" userId="S::matthews@nbi.ac.uk::fca4ec38-74e4-4d95-9adf-cc3fa5a63726" providerId="AD" clId="Web-{14A1524D-9336-7BD9-F21C-E010F7791A10}" dt="2024-10-07T12:35:45.105" v="998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14A1524D-9336-7BD9-F21C-E010F7791A10}" dt="2024-10-07T12:35:45.105" v="998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delSp add del replId">
        <pc:chgData name="Michaela Matthews (QIB)" userId="S::matthews@nbi.ac.uk::fca4ec38-74e4-4d95-9adf-cc3fa5a63726" providerId="AD" clId="Web-{14A1524D-9336-7BD9-F21C-E010F7791A10}" dt="2024-10-07T07:07:45.153" v="157"/>
        <pc:sldMkLst>
          <pc:docMk/>
          <pc:sldMk cId="191987219" sldId="366"/>
        </pc:sldMkLst>
        <pc:spChg chg="del">
          <ac:chgData name="Michaela Matthews (QIB)" userId="S::matthews@nbi.ac.uk::fca4ec38-74e4-4d95-9adf-cc3fa5a63726" providerId="AD" clId="Web-{14A1524D-9336-7BD9-F21C-E010F7791A10}" dt="2024-10-07T07:07:32.715" v="155"/>
          <ac:spMkLst>
            <pc:docMk/>
            <pc:sldMk cId="191987219" sldId="366"/>
            <ac:spMk id="2" creationId="{9FB26833-AC23-A264-CD66-6C59CCF1C4C6}"/>
          </ac:spMkLst>
        </pc:spChg>
        <pc:picChg chg="del">
          <ac:chgData name="Michaela Matthews (QIB)" userId="S::matthews@nbi.ac.uk::fca4ec38-74e4-4d95-9adf-cc3fa5a63726" providerId="AD" clId="Web-{14A1524D-9336-7BD9-F21C-E010F7791A10}" dt="2024-10-07T07:07:31.856" v="154"/>
          <ac:picMkLst>
            <pc:docMk/>
            <pc:sldMk cId="191987219" sldId="366"/>
            <ac:picMk id="8" creationId="{85C3B05C-6635-46F3-A723-3E097CD8600B}"/>
          </ac:picMkLst>
        </pc:picChg>
      </pc:sldChg>
      <pc:sldChg chg="addSp delSp modSp add replId">
        <pc:chgData name="Michaela Matthews (QIB)" userId="S::matthews@nbi.ac.uk::fca4ec38-74e4-4d95-9adf-cc3fa5a63726" providerId="AD" clId="Web-{14A1524D-9336-7BD9-F21C-E010F7791A10}" dt="2024-10-07T07:29:00.526" v="458" actId="1076"/>
        <pc:sldMkLst>
          <pc:docMk/>
          <pc:sldMk cId="3978042516" sldId="367"/>
        </pc:sldMkLst>
        <pc:spChg chg="del">
          <ac:chgData name="Michaela Matthews (QIB)" userId="S::matthews@nbi.ac.uk::fca4ec38-74e4-4d95-9adf-cc3fa5a63726" providerId="AD" clId="Web-{14A1524D-9336-7BD9-F21C-E010F7791A10}" dt="2024-10-07T07:09:56.408" v="159"/>
          <ac:spMkLst>
            <pc:docMk/>
            <pc:sldMk cId="3978042516" sldId="367"/>
            <ac:spMk id="2" creationId="{9FB26833-AC23-A264-CD66-6C59CCF1C4C6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07:17:57.018" v="361"/>
          <ac:spMkLst>
            <pc:docMk/>
            <pc:sldMk cId="3978042516" sldId="367"/>
            <ac:spMk id="25" creationId="{D3211B98-F3CC-FCBC-7C2A-DD1734CEE3BC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07:18:18.816" v="371"/>
          <ac:spMkLst>
            <pc:docMk/>
            <pc:sldMk cId="3978042516" sldId="367"/>
            <ac:spMk id="27" creationId="{996F40AE-A5F3-EDE9-B996-1BF7E5B7648A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07:18:48.989" v="378"/>
          <ac:spMkLst>
            <pc:docMk/>
            <pc:sldMk cId="3978042516" sldId="367"/>
            <ac:spMk id="29" creationId="{74391894-E4DB-B775-E73D-63C612883091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07:28:57.261" v="457" actId="1076"/>
          <ac:spMkLst>
            <pc:docMk/>
            <pc:sldMk cId="3978042516" sldId="367"/>
            <ac:spMk id="31" creationId="{1AE52FF5-4B9B-9E7C-A3C7-5520DE509512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07:29:00.526" v="458" actId="1076"/>
          <ac:spMkLst>
            <pc:docMk/>
            <pc:sldMk cId="3978042516" sldId="367"/>
            <ac:spMk id="33" creationId="{CEFECF82-0917-DDD1-DC5D-477B819C3640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07:25:21.956" v="436" actId="1076"/>
          <ac:spMkLst>
            <pc:docMk/>
            <pc:sldMk cId="3978042516" sldId="367"/>
            <ac:spMk id="35" creationId="{488C643F-D561-723A-3FD5-1DC6F6F08DFC}"/>
          </ac:spMkLst>
        </pc:spChg>
        <pc:spChg chg="add mod">
          <ac:chgData name="Michaela Matthews (QIB)" userId="S::matthews@nbi.ac.uk::fca4ec38-74e4-4d95-9adf-cc3fa5a63726" providerId="AD" clId="Web-{14A1524D-9336-7BD9-F21C-E010F7791A10}" dt="2024-10-07T07:25:50.332" v="453" actId="1076"/>
          <ac:spMkLst>
            <pc:docMk/>
            <pc:sldMk cId="3978042516" sldId="367"/>
            <ac:spMk id="37" creationId="{B8C290DD-B292-B997-D140-EFC73811C28A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07:19:45.366" v="407"/>
          <ac:spMkLst>
            <pc:docMk/>
            <pc:sldMk cId="3978042516" sldId="367"/>
            <ac:spMk id="39" creationId="{967C9BE2-A509-71AB-3318-7846E6A9012D}"/>
          </ac:spMkLst>
        </pc:spChg>
        <pc:spChg chg="add del mod">
          <ac:chgData name="Michaela Matthews (QIB)" userId="S::matthews@nbi.ac.uk::fca4ec38-74e4-4d95-9adf-cc3fa5a63726" providerId="AD" clId="Web-{14A1524D-9336-7BD9-F21C-E010F7791A10}" dt="2024-10-07T07:25:34.566" v="443"/>
          <ac:spMkLst>
            <pc:docMk/>
            <pc:sldMk cId="3978042516" sldId="367"/>
            <ac:spMk id="41" creationId="{B69A0B2C-06EF-8AF4-D26C-3661DCEB2CE0}"/>
          </ac:spMkLst>
        </pc:spChg>
        <pc:graphicFrameChg chg="add del mod">
          <ac:chgData name="Michaela Matthews (QIB)" userId="S::matthews@nbi.ac.uk::fca4ec38-74e4-4d95-9adf-cc3fa5a63726" providerId="AD" clId="Web-{14A1524D-9336-7BD9-F21C-E010F7791A10}" dt="2024-10-07T07:12:49.179" v="278"/>
          <ac:graphicFrameMkLst>
            <pc:docMk/>
            <pc:sldMk cId="3978042516" sldId="367"/>
            <ac:graphicFrameMk id="9" creationId="{8A7E5915-29C9-8719-68BD-C0F644EA4F3C}"/>
          </ac:graphicFrameMkLst>
        </pc:graphicFrameChg>
        <pc:picChg chg="del">
          <ac:chgData name="Michaela Matthews (QIB)" userId="S::matthews@nbi.ac.uk::fca4ec38-74e4-4d95-9adf-cc3fa5a63726" providerId="AD" clId="Web-{14A1524D-9336-7BD9-F21C-E010F7791A10}" dt="2024-10-07T07:09:55.142" v="158"/>
          <ac:picMkLst>
            <pc:docMk/>
            <pc:sldMk cId="3978042516" sldId="367"/>
            <ac:picMk id="8" creationId="{85C3B05C-6635-46F3-A723-3E097CD8600B}"/>
          </ac:picMkLst>
        </pc:picChg>
        <pc:picChg chg="add mod ord">
          <ac:chgData name="Michaela Matthews (QIB)" userId="S::matthews@nbi.ac.uk::fca4ec38-74e4-4d95-9adf-cc3fa5a63726" providerId="AD" clId="Web-{14A1524D-9336-7BD9-F21C-E010F7791A10}" dt="2024-10-07T07:28:35.276" v="455" actId="1076"/>
          <ac:picMkLst>
            <pc:docMk/>
            <pc:sldMk cId="3978042516" sldId="367"/>
            <ac:picMk id="42" creationId="{2B012F3A-E0DD-6E3A-A68E-F62E5C8B4613}"/>
          </ac:picMkLst>
        </pc:picChg>
      </pc:sldChg>
      <pc:sldChg chg="delSp modSp add replId">
        <pc:chgData name="Michaela Matthews (QIB)" userId="S::matthews@nbi.ac.uk::fca4ec38-74e4-4d95-9adf-cc3fa5a63726" providerId="AD" clId="Web-{14A1524D-9336-7BD9-F21C-E010F7791A10}" dt="2024-10-07T08:16:41.864" v="710" actId="20577"/>
        <pc:sldMkLst>
          <pc:docMk/>
          <pc:sldMk cId="1683723601" sldId="368"/>
        </pc:sldMkLst>
        <pc:spChg chg="mod">
          <ac:chgData name="Michaela Matthews (QIB)" userId="S::matthews@nbi.ac.uk::fca4ec38-74e4-4d95-9adf-cc3fa5a63726" providerId="AD" clId="Web-{14A1524D-9336-7BD9-F21C-E010F7791A10}" dt="2024-10-07T08:16:41.864" v="710" actId="20577"/>
          <ac:spMkLst>
            <pc:docMk/>
            <pc:sldMk cId="1683723601" sldId="368"/>
            <ac:spMk id="2" creationId="{C0DAFF49-DB05-340B-2E56-77BB5595CB85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8:14:19.110" v="605" actId="20577"/>
          <ac:spMkLst>
            <pc:docMk/>
            <pc:sldMk cId="1683723601" sldId="368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14:21.391" v="609"/>
          <ac:spMkLst>
            <pc:docMk/>
            <pc:sldMk cId="1683723601" sldId="368"/>
            <ac:spMk id="5" creationId="{66D41345-844C-B821-68DF-6D058125E7B9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14:21.391" v="608"/>
          <ac:spMkLst>
            <pc:docMk/>
            <pc:sldMk cId="1683723601" sldId="368"/>
            <ac:spMk id="8" creationId="{3D33C1D0-EF1A-7E4C-543E-E12E581A1EA3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14:21.391" v="607"/>
          <ac:spMkLst>
            <pc:docMk/>
            <pc:sldMk cId="1683723601" sldId="368"/>
            <ac:spMk id="9" creationId="{136B4FE5-E829-772A-24EC-A07616D7F312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14:21.391" v="606"/>
          <ac:spMkLst>
            <pc:docMk/>
            <pc:sldMk cId="1683723601" sldId="368"/>
            <ac:spMk id="10" creationId="{DBEB8AC7-5CC0-79E0-A58A-87AF2EBB6184}"/>
          </ac:spMkLst>
        </pc:spChg>
        <pc:picChg chg="del">
          <ac:chgData name="Michaela Matthews (QIB)" userId="S::matthews@nbi.ac.uk::fca4ec38-74e4-4d95-9adf-cc3fa5a63726" providerId="AD" clId="Web-{14A1524D-9336-7BD9-F21C-E010F7791A10}" dt="2024-10-07T08:14:22.563" v="613"/>
          <ac:picMkLst>
            <pc:docMk/>
            <pc:sldMk cId="1683723601" sldId="368"/>
            <ac:picMk id="13" creationId="{29556644-14DF-5AB7-3994-DF5F6A259EF2}"/>
          </ac:picMkLst>
        </pc:picChg>
        <pc:picChg chg="del">
          <ac:chgData name="Michaela Matthews (QIB)" userId="S::matthews@nbi.ac.uk::fca4ec38-74e4-4d95-9adf-cc3fa5a63726" providerId="AD" clId="Web-{14A1524D-9336-7BD9-F21C-E010F7791A10}" dt="2024-10-07T08:14:22.563" v="612"/>
          <ac:picMkLst>
            <pc:docMk/>
            <pc:sldMk cId="1683723601" sldId="368"/>
            <ac:picMk id="14" creationId="{2BC23799-4F44-4C85-BE7C-B31D5150697A}"/>
          </ac:picMkLst>
        </pc:picChg>
        <pc:picChg chg="del">
          <ac:chgData name="Michaela Matthews (QIB)" userId="S::matthews@nbi.ac.uk::fca4ec38-74e4-4d95-9adf-cc3fa5a63726" providerId="AD" clId="Web-{14A1524D-9336-7BD9-F21C-E010F7791A10}" dt="2024-10-07T08:14:22.563" v="611"/>
          <ac:picMkLst>
            <pc:docMk/>
            <pc:sldMk cId="1683723601" sldId="368"/>
            <ac:picMk id="15" creationId="{7EEE8DCA-791A-432E-CA74-B63F84F98A65}"/>
          </ac:picMkLst>
        </pc:picChg>
        <pc:picChg chg="del">
          <ac:chgData name="Michaela Matthews (QIB)" userId="S::matthews@nbi.ac.uk::fca4ec38-74e4-4d95-9adf-cc3fa5a63726" providerId="AD" clId="Web-{14A1524D-9336-7BD9-F21C-E010F7791A10}" dt="2024-10-07T08:14:22.563" v="610"/>
          <ac:picMkLst>
            <pc:docMk/>
            <pc:sldMk cId="1683723601" sldId="368"/>
            <ac:picMk id="16" creationId="{5B28061D-E5EE-62AF-A27F-567F040F6DCC}"/>
          </ac:picMkLst>
        </pc:picChg>
      </pc:sldChg>
      <pc:sldChg chg="delSp modSp add replId">
        <pc:chgData name="Michaela Matthews (QIB)" userId="S::matthews@nbi.ac.uk::fca4ec38-74e4-4d95-9adf-cc3fa5a63726" providerId="AD" clId="Web-{14A1524D-9336-7BD9-F21C-E010F7791A10}" dt="2024-10-07T09:20:19.201" v="807" actId="20577"/>
        <pc:sldMkLst>
          <pc:docMk/>
          <pc:sldMk cId="2731204893" sldId="369"/>
        </pc:sldMkLst>
        <pc:spChg chg="del">
          <ac:chgData name="Michaela Matthews (QIB)" userId="S::matthews@nbi.ac.uk::fca4ec38-74e4-4d95-9adf-cc3fa5a63726" providerId="AD" clId="Web-{14A1524D-9336-7BD9-F21C-E010F7791A10}" dt="2024-10-07T08:22:14.798" v="747"/>
          <ac:spMkLst>
            <pc:docMk/>
            <pc:sldMk cId="2731204893" sldId="369"/>
            <ac:spMk id="5" creationId="{21BC5F8F-01C7-7BE4-6DFD-F88CD32A0D01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4.798" v="746"/>
          <ac:spMkLst>
            <pc:docMk/>
            <pc:sldMk cId="2731204893" sldId="369"/>
            <ac:spMk id="9" creationId="{1C85C5D4-F911-68AF-120B-C41E8C312D90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4.798" v="745"/>
          <ac:spMkLst>
            <pc:docMk/>
            <pc:sldMk cId="2731204893" sldId="369"/>
            <ac:spMk id="10" creationId="{8327A4F5-FA0F-565B-18A7-C462B0BB4988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4.798" v="744"/>
          <ac:spMkLst>
            <pc:docMk/>
            <pc:sldMk cId="2731204893" sldId="369"/>
            <ac:spMk id="11" creationId="{8821EB85-BD20-A5A0-FFBE-854E77B8A354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4.798" v="743"/>
          <ac:spMkLst>
            <pc:docMk/>
            <pc:sldMk cId="2731204893" sldId="369"/>
            <ac:spMk id="12" creationId="{CB326616-37BC-2579-DFFE-2CEE8C96CE46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4.798" v="742"/>
          <ac:spMkLst>
            <pc:docMk/>
            <pc:sldMk cId="2731204893" sldId="369"/>
            <ac:spMk id="13" creationId="{241C2513-1AEF-81EC-7310-15C97609D482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9:20:19.201" v="807" actId="20577"/>
          <ac:spMkLst>
            <pc:docMk/>
            <pc:sldMk cId="2731204893" sldId="369"/>
            <ac:spMk id="22" creationId="{7635FD1E-A93E-C191-DB12-39F962EFE8BF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8.376" v="749"/>
          <ac:spMkLst>
            <pc:docMk/>
            <pc:sldMk cId="2731204893" sldId="369"/>
            <ac:spMk id="23" creationId="{2B7120C7-A63D-437E-A388-B4F7BC1BC6E8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8:22:17.579" v="748"/>
          <ac:spMkLst>
            <pc:docMk/>
            <pc:sldMk cId="2731204893" sldId="369"/>
            <ac:spMk id="24" creationId="{E7A9D419-7220-FE5E-BF14-5B33145677F0}"/>
          </ac:spMkLst>
        </pc:spChg>
      </pc:sldChg>
      <pc:sldChg chg="addSp delSp modSp add replId">
        <pc:chgData name="Michaela Matthews (QIB)" userId="S::matthews@nbi.ac.uk::fca4ec38-74e4-4d95-9adf-cc3fa5a63726" providerId="AD" clId="Web-{14A1524D-9336-7BD9-F21C-E010F7791A10}" dt="2024-10-07T09:30:18.764" v="922" actId="20577"/>
        <pc:sldMkLst>
          <pc:docMk/>
          <pc:sldMk cId="2924769455" sldId="370"/>
        </pc:sldMkLst>
        <pc:spChg chg="mod">
          <ac:chgData name="Michaela Matthews (QIB)" userId="S::matthews@nbi.ac.uk::fca4ec38-74e4-4d95-9adf-cc3fa5a63726" providerId="AD" clId="Web-{14A1524D-9336-7BD9-F21C-E010F7791A10}" dt="2024-10-07T09:28:14.745" v="833" actId="20577"/>
          <ac:spMkLst>
            <pc:docMk/>
            <pc:sldMk cId="2924769455" sldId="370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61"/>
          <ac:spMkLst>
            <pc:docMk/>
            <pc:sldMk cId="2924769455" sldId="370"/>
            <ac:spMk id="8" creationId="{236F0D4F-B3C4-8383-43BC-A3E6654856ED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41.480" v="863"/>
          <ac:spMkLst>
            <pc:docMk/>
            <pc:sldMk cId="2924769455" sldId="370"/>
            <ac:spMk id="9" creationId="{0E3DA3E2-2995-6F64-8C56-C60729F3E8F6}"/>
          </ac:spMkLst>
        </pc:spChg>
        <pc:spChg chg="mod">
          <ac:chgData name="Michaela Matthews (QIB)" userId="S::matthews@nbi.ac.uk::fca4ec38-74e4-4d95-9adf-cc3fa5a63726" providerId="AD" clId="Web-{14A1524D-9336-7BD9-F21C-E010F7791A10}" dt="2024-10-07T09:30:18.764" v="922" actId="20577"/>
          <ac:spMkLst>
            <pc:docMk/>
            <pc:sldMk cId="2924769455" sldId="370"/>
            <ac:spMk id="11" creationId="{D950A50B-8417-C889-5A9B-E2DFEBE1C7A5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60"/>
          <ac:spMkLst>
            <pc:docMk/>
            <pc:sldMk cId="2924769455" sldId="370"/>
            <ac:spMk id="12" creationId="{86218925-AB64-2F84-44FD-8B8AEF554618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59"/>
          <ac:spMkLst>
            <pc:docMk/>
            <pc:sldMk cId="2924769455" sldId="370"/>
            <ac:spMk id="13" creationId="{DEC59C71-E72A-EFC1-5402-FCA62DC9D33C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41.465" v="862"/>
          <ac:spMkLst>
            <pc:docMk/>
            <pc:sldMk cId="2924769455" sldId="370"/>
            <ac:spMk id="14" creationId="{B3FFBBBF-1171-3683-327F-DCE57A866476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58"/>
          <ac:spMkLst>
            <pc:docMk/>
            <pc:sldMk cId="2924769455" sldId="370"/>
            <ac:spMk id="15" creationId="{9EC538CF-DFAF-8887-D67C-556042CDDBD6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57"/>
          <ac:spMkLst>
            <pc:docMk/>
            <pc:sldMk cId="2924769455" sldId="370"/>
            <ac:spMk id="16" creationId="{609EF30C-5FC1-BD50-7E9C-A4A5BE214B74}"/>
          </ac:spMkLst>
        </pc:spChg>
        <pc:spChg chg="del">
          <ac:chgData name="Michaela Matthews (QIB)" userId="S::matthews@nbi.ac.uk::fca4ec38-74e4-4d95-9adf-cc3fa5a63726" providerId="AD" clId="Web-{14A1524D-9336-7BD9-F21C-E010F7791A10}" dt="2024-10-07T09:28:39.793" v="856"/>
          <ac:spMkLst>
            <pc:docMk/>
            <pc:sldMk cId="2924769455" sldId="370"/>
            <ac:spMk id="17" creationId="{A83D32F9-BA13-23D3-4733-EAC4D2929A5E}"/>
          </ac:spMkLst>
        </pc:spChg>
        <pc:picChg chg="add mod">
          <ac:chgData name="Michaela Matthews (QIB)" userId="S::matthews@nbi.ac.uk::fca4ec38-74e4-4d95-9adf-cc3fa5a63726" providerId="AD" clId="Web-{14A1524D-9336-7BD9-F21C-E010F7791A10}" dt="2024-10-07T09:28:59.278" v="867" actId="1076"/>
          <ac:picMkLst>
            <pc:docMk/>
            <pc:sldMk cId="2924769455" sldId="370"/>
            <ac:picMk id="5" creationId="{237F8EAC-4894-4C10-DE11-0025FFE5137E}"/>
          </ac:picMkLst>
        </pc:picChg>
        <pc:picChg chg="del">
          <ac:chgData name="Michaela Matthews (QIB)" userId="S::matthews@nbi.ac.uk::fca4ec38-74e4-4d95-9adf-cc3fa5a63726" providerId="AD" clId="Web-{14A1524D-9336-7BD9-F21C-E010F7791A10}" dt="2024-10-07T09:28:39.793" v="855"/>
          <ac:picMkLst>
            <pc:docMk/>
            <pc:sldMk cId="2924769455" sldId="370"/>
            <ac:picMk id="19" creationId="{65CA55EC-8CEF-9592-DDC8-4ACFB9D37AF6}"/>
          </ac:picMkLst>
        </pc:picChg>
      </pc:sldChg>
    </pc:docChg>
  </pc:docChgLst>
  <pc:docChgLst>
    <pc:chgData name="Michaela Matthews (QIB)" userId="S::matthews@nbi.ac.uk::fca4ec38-74e4-4d95-9adf-cc3fa5a63726" providerId="AD" clId="Web-{486C6640-340F-A48C-8230-C6FFE4D3DF9A}"/>
    <pc:docChg chg="addSld delSld modSld">
      <pc:chgData name="Michaela Matthews (QIB)" userId="S::matthews@nbi.ac.uk::fca4ec38-74e4-4d95-9adf-cc3fa5a63726" providerId="AD" clId="Web-{486C6640-340F-A48C-8230-C6FFE4D3DF9A}" dt="2023-04-20T09:44:48.462" v="378" actId="1076"/>
      <pc:docMkLst>
        <pc:docMk/>
      </pc:docMkLst>
      <pc:sldChg chg="modSp">
        <pc:chgData name="Michaela Matthews (QIB)" userId="S::matthews@nbi.ac.uk::fca4ec38-74e4-4d95-9adf-cc3fa5a63726" providerId="AD" clId="Web-{486C6640-340F-A48C-8230-C6FFE4D3DF9A}" dt="2023-04-20T09:09:31.740" v="16" actId="20577"/>
        <pc:sldMkLst>
          <pc:docMk/>
          <pc:sldMk cId="3901020184" sldId="295"/>
        </pc:sldMkLst>
        <pc:spChg chg="mod">
          <ac:chgData name="Michaela Matthews (QIB)" userId="S::matthews@nbi.ac.uk::fca4ec38-74e4-4d95-9adf-cc3fa5a63726" providerId="AD" clId="Web-{486C6640-340F-A48C-8230-C6FFE4D3DF9A}" dt="2023-04-20T09:09:31.740" v="16" actId="20577"/>
          <ac:spMkLst>
            <pc:docMk/>
            <pc:sldMk cId="3901020184" sldId="295"/>
            <ac:spMk id="473" creationId="{E7F0ED7F-6072-BE4E-9CD4-9C10DA0B327C}"/>
          </ac:spMkLst>
        </pc:spChg>
      </pc:sldChg>
      <pc:sldChg chg="addSp delSp modSp">
        <pc:chgData name="Michaela Matthews (QIB)" userId="S::matthews@nbi.ac.uk::fca4ec38-74e4-4d95-9adf-cc3fa5a63726" providerId="AD" clId="Web-{486C6640-340F-A48C-8230-C6FFE4D3DF9A}" dt="2023-04-20T09:37:21.714" v="338"/>
        <pc:sldMkLst>
          <pc:docMk/>
          <pc:sldMk cId="2745205861" sldId="298"/>
        </pc:sldMkLst>
        <pc:spChg chg="add mod">
          <ac:chgData name="Michaela Matthews (QIB)" userId="S::matthews@nbi.ac.uk::fca4ec38-74e4-4d95-9adf-cc3fa5a63726" providerId="AD" clId="Web-{486C6640-340F-A48C-8230-C6FFE4D3DF9A}" dt="2023-04-20T09:11:26.384" v="29" actId="1076"/>
          <ac:spMkLst>
            <pc:docMk/>
            <pc:sldMk cId="2745205861" sldId="298"/>
            <ac:spMk id="6" creationId="{5A669441-BA8F-73E5-1C36-62BDBD67C938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13:39.170" v="47" actId="14100"/>
          <ac:spMkLst>
            <pc:docMk/>
            <pc:sldMk cId="2745205861" sldId="298"/>
            <ac:spMk id="7" creationId="{713DCA50-DD20-E041-4659-69C28F96314E}"/>
          </ac:spMkLst>
        </pc:spChg>
        <pc:picChg chg="add del mod">
          <ac:chgData name="Michaela Matthews (QIB)" userId="S::matthews@nbi.ac.uk::fca4ec38-74e4-4d95-9adf-cc3fa5a63726" providerId="AD" clId="Web-{486C6640-340F-A48C-8230-C6FFE4D3DF9A}" dt="2023-04-20T09:37:21.714" v="338"/>
          <ac:picMkLst>
            <pc:docMk/>
            <pc:sldMk cId="2745205861" sldId="298"/>
            <ac:picMk id="8" creationId="{BDFAF1CA-7A4B-5993-9823-F86B12EBB154}"/>
          </ac:picMkLst>
        </pc:picChg>
      </pc:sldChg>
      <pc:sldChg chg="delSp modSp">
        <pc:chgData name="Michaela Matthews (QIB)" userId="S::matthews@nbi.ac.uk::fca4ec38-74e4-4d95-9adf-cc3fa5a63726" providerId="AD" clId="Web-{486C6640-340F-A48C-8230-C6FFE4D3DF9A}" dt="2023-04-20T09:43:53.179" v="343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486C6640-340F-A48C-8230-C6FFE4D3DF9A}" dt="2023-04-20T09:43:53.179" v="343" actId="20577"/>
          <ac:spMkLst>
            <pc:docMk/>
            <pc:sldMk cId="3604794927" sldId="299"/>
            <ac:spMk id="2" creationId="{D6E2DFF3-4B60-B33F-3F2D-62C25BC1BF0E}"/>
          </ac:spMkLst>
        </pc:spChg>
        <pc:spChg chg="del mod">
          <ac:chgData name="Michaela Matthews (QIB)" userId="S::matthews@nbi.ac.uk::fca4ec38-74e4-4d95-9adf-cc3fa5a63726" providerId="AD" clId="Web-{486C6640-340F-A48C-8230-C6FFE4D3DF9A}" dt="2023-04-20T09:43:15.944" v="340"/>
          <ac:spMkLst>
            <pc:docMk/>
            <pc:sldMk cId="3604794927" sldId="299"/>
            <ac:spMk id="11" creationId="{B9EBC2D4-C791-DC43-9F0A-DF10118BC8FE}"/>
          </ac:spMkLst>
        </pc:spChg>
        <pc:picChg chg="mod">
          <ac:chgData name="Michaela Matthews (QIB)" userId="S::matthews@nbi.ac.uk::fca4ec38-74e4-4d95-9adf-cc3fa5a63726" providerId="AD" clId="Web-{486C6640-340F-A48C-8230-C6FFE4D3DF9A}" dt="2023-04-20T09:43:20.413" v="341" actId="1076"/>
          <ac:picMkLst>
            <pc:docMk/>
            <pc:sldMk cId="3604794927" sldId="299"/>
            <ac:picMk id="5" creationId="{21E7B167-8AA5-D2EB-A355-A4A8AD896766}"/>
          </ac:picMkLst>
        </pc:picChg>
      </pc:sldChg>
      <pc:sldChg chg="modSp">
        <pc:chgData name="Michaela Matthews (QIB)" userId="S::matthews@nbi.ac.uk::fca4ec38-74e4-4d95-9adf-cc3fa5a63726" providerId="AD" clId="Web-{486C6640-340F-A48C-8230-C6FFE4D3DF9A}" dt="2023-04-20T09:08:34.989" v="14" actId="20577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486C6640-340F-A48C-8230-C6FFE4D3DF9A}" dt="2023-04-20T09:08:34.989" v="14" actId="20577"/>
          <ac:spMkLst>
            <pc:docMk/>
            <pc:sldMk cId="3873915661" sldId="313"/>
            <ac:spMk id="473" creationId="{E7F0ED7F-6072-BE4E-9CD4-9C10DA0B327C}"/>
          </ac:spMkLst>
        </pc:spChg>
      </pc:sldChg>
      <pc:sldChg chg="new del">
        <pc:chgData name="Michaela Matthews (QIB)" userId="S::matthews@nbi.ac.uk::fca4ec38-74e4-4d95-9adf-cc3fa5a63726" providerId="AD" clId="Web-{486C6640-340F-A48C-8230-C6FFE4D3DF9A}" dt="2023-04-20T09:36:05.383" v="333"/>
        <pc:sldMkLst>
          <pc:docMk/>
          <pc:sldMk cId="3211984366" sldId="321"/>
        </pc:sldMkLst>
      </pc:sldChg>
      <pc:sldChg chg="new del">
        <pc:chgData name="Michaela Matthews (QIB)" userId="S::matthews@nbi.ac.uk::fca4ec38-74e4-4d95-9adf-cc3fa5a63726" providerId="AD" clId="Web-{486C6640-340F-A48C-8230-C6FFE4D3DF9A}" dt="2023-04-20T09:24:43.362" v="53"/>
        <pc:sldMkLst>
          <pc:docMk/>
          <pc:sldMk cId="928817259" sldId="322"/>
        </pc:sldMkLst>
      </pc:sldChg>
      <pc:sldChg chg="new del">
        <pc:chgData name="Michaela Matthews (QIB)" userId="S::matthews@nbi.ac.uk::fca4ec38-74e4-4d95-9adf-cc3fa5a63726" providerId="AD" clId="Web-{486C6640-340F-A48C-8230-C6FFE4D3DF9A}" dt="2023-04-20T09:24:41.737" v="52"/>
        <pc:sldMkLst>
          <pc:docMk/>
          <pc:sldMk cId="3243888499" sldId="323"/>
        </pc:sldMkLst>
      </pc:sldChg>
      <pc:sldChg chg="addSp delSp modSp new">
        <pc:chgData name="Michaela Matthews (QIB)" userId="S::matthews@nbi.ac.uk::fca4ec38-74e4-4d95-9adf-cc3fa5a63726" providerId="AD" clId="Web-{486C6640-340F-A48C-8230-C6FFE4D3DF9A}" dt="2023-04-20T09:44:48.462" v="378" actId="1076"/>
        <pc:sldMkLst>
          <pc:docMk/>
          <pc:sldMk cId="549142231" sldId="324"/>
        </pc:sldMkLst>
        <pc:spChg chg="add mod">
          <ac:chgData name="Michaela Matthews (QIB)" userId="S::matthews@nbi.ac.uk::fca4ec38-74e4-4d95-9adf-cc3fa5a63726" providerId="AD" clId="Web-{486C6640-340F-A48C-8230-C6FFE4D3DF9A}" dt="2023-04-20T09:24:55.066" v="60" actId="20577"/>
          <ac:spMkLst>
            <pc:docMk/>
            <pc:sldMk cId="549142231" sldId="324"/>
            <ac:spMk id="7" creationId="{67F34556-A672-03DC-D8CB-B378C8361C7F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5:01.816" v="66" actId="20577"/>
          <ac:spMkLst>
            <pc:docMk/>
            <pc:sldMk cId="549142231" sldId="324"/>
            <ac:spMk id="9" creationId="{C9E7E58B-6FCF-DF34-EE56-DD62250571A4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6"/>
          <ac:spMkLst>
            <pc:docMk/>
            <pc:sldMk cId="549142231" sldId="324"/>
            <ac:spMk id="13" creationId="{A2C3C7EE-3F6B-A96C-89DC-BA9B4023E638}"/>
          </ac:spMkLst>
        </pc:spChg>
        <pc:spChg chg="add del mod">
          <ac:chgData name="Michaela Matthews (QIB)" userId="S::matthews@nbi.ac.uk::fca4ec38-74e4-4d95-9adf-cc3fa5a63726" providerId="AD" clId="Web-{486C6640-340F-A48C-8230-C6FFE4D3DF9A}" dt="2023-04-20T09:27:12.414" v="155"/>
          <ac:spMkLst>
            <pc:docMk/>
            <pc:sldMk cId="549142231" sldId="324"/>
            <ac:spMk id="15" creationId="{84641884-5B2C-E6E7-B7FB-AA6409E9AEBD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4"/>
          <ac:spMkLst>
            <pc:docMk/>
            <pc:sldMk cId="549142231" sldId="324"/>
            <ac:spMk id="17" creationId="{C13A8AF3-F112-E34A-2AE1-31B5088F600A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3"/>
          <ac:spMkLst>
            <pc:docMk/>
            <pc:sldMk cId="549142231" sldId="324"/>
            <ac:spMk id="19" creationId="{A32D4265-A800-211E-9687-93466E7FEA52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2"/>
          <ac:spMkLst>
            <pc:docMk/>
            <pc:sldMk cId="549142231" sldId="324"/>
            <ac:spMk id="21" creationId="{373DB946-CC2F-D94E-1AED-12BFF2396DD6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1"/>
          <ac:spMkLst>
            <pc:docMk/>
            <pc:sldMk cId="549142231" sldId="324"/>
            <ac:spMk id="23" creationId="{9E39A0E1-31D9-AFB0-511F-D1634EE7C1BE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50"/>
          <ac:spMkLst>
            <pc:docMk/>
            <pc:sldMk cId="549142231" sldId="324"/>
            <ac:spMk id="25" creationId="{FCC0ABB4-5776-2791-C615-C3BA07EAE2DF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7:48.821" v="193" actId="1076"/>
          <ac:spMkLst>
            <pc:docMk/>
            <pc:sldMk cId="549142231" sldId="324"/>
            <ac:spMk id="27" creationId="{37C2881D-A86C-DD97-C423-217DB4E570CE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49"/>
          <ac:spMkLst>
            <pc:docMk/>
            <pc:sldMk cId="549142231" sldId="324"/>
            <ac:spMk id="29" creationId="{B524AFEA-C1E4-83C0-8BB0-C88BDCB323F8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48"/>
          <ac:spMkLst>
            <pc:docMk/>
            <pc:sldMk cId="549142231" sldId="324"/>
            <ac:spMk id="31" creationId="{8B5F8964-1115-C1BA-ABEA-DAF7CCDAB9D1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43"/>
          <ac:spMkLst>
            <pc:docMk/>
            <pc:sldMk cId="549142231" sldId="324"/>
            <ac:spMk id="43" creationId="{AB36B96A-2A7D-19E7-62B6-27D4464FB3AE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42"/>
          <ac:spMkLst>
            <pc:docMk/>
            <pc:sldMk cId="549142231" sldId="324"/>
            <ac:spMk id="45" creationId="{F05E2A71-241F-95E3-A798-EA741748C3C0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40"/>
          <ac:spMkLst>
            <pc:docMk/>
            <pc:sldMk cId="549142231" sldId="324"/>
            <ac:spMk id="49" creationId="{1AAE94D2-6746-4F04-6F82-0C55C90C8A3F}"/>
          </ac:spMkLst>
        </pc:spChg>
        <pc:spChg chg="add del">
          <ac:chgData name="Michaela Matthews (QIB)" userId="S::matthews@nbi.ac.uk::fca4ec38-74e4-4d95-9adf-cc3fa5a63726" providerId="AD" clId="Web-{486C6640-340F-A48C-8230-C6FFE4D3DF9A}" dt="2023-04-20T09:27:12.414" v="139"/>
          <ac:spMkLst>
            <pc:docMk/>
            <pc:sldMk cId="549142231" sldId="324"/>
            <ac:spMk id="51" creationId="{4CB5D799-0B7C-9A49-3CDB-922F5B459679}"/>
          </ac:spMkLst>
        </pc:spChg>
        <pc:spChg chg="add mod ord">
          <ac:chgData name="Michaela Matthews (QIB)" userId="S::matthews@nbi.ac.uk::fca4ec38-74e4-4d95-9adf-cc3fa5a63726" providerId="AD" clId="Web-{486C6640-340F-A48C-8230-C6FFE4D3DF9A}" dt="2023-04-20T09:27:48.821" v="192" actId="1076"/>
          <ac:spMkLst>
            <pc:docMk/>
            <pc:sldMk cId="549142231" sldId="324"/>
            <ac:spMk id="52" creationId="{FABE48D4-0658-FE20-3196-56B2AFAE30DD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1:08.280" v="255"/>
          <ac:spMkLst>
            <pc:docMk/>
            <pc:sldMk cId="549142231" sldId="324"/>
            <ac:spMk id="53" creationId="{C14C6A7B-8061-6E95-326B-24D756A39488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1:25.015" v="260"/>
          <ac:spMkLst>
            <pc:docMk/>
            <pc:sldMk cId="549142231" sldId="324"/>
            <ac:spMk id="54" creationId="{436F1C2A-5E21-6FF4-8F8A-5F20B21071E4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1:08.312" v="257"/>
          <ac:spMkLst>
            <pc:docMk/>
            <pc:sldMk cId="549142231" sldId="324"/>
            <ac:spMk id="55" creationId="{2A4DAB7D-F29E-8BB3-67C0-A767B91D5668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1:20.203" v="259"/>
          <ac:spMkLst>
            <pc:docMk/>
            <pc:sldMk cId="549142231" sldId="324"/>
            <ac:spMk id="56" creationId="{6EB38F8A-C05B-C48D-062F-98FC84B4CF3E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8:52.386" v="208" actId="1076"/>
          <ac:spMkLst>
            <pc:docMk/>
            <pc:sldMk cId="549142231" sldId="324"/>
            <ac:spMk id="57" creationId="{538659AD-D354-9D82-3450-2B4AD268E91B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8:52.386" v="209" actId="1076"/>
          <ac:spMkLst>
            <pc:docMk/>
            <pc:sldMk cId="549142231" sldId="324"/>
            <ac:spMk id="58" creationId="{FE3A40D2-70AE-5761-D64D-4917F91974FA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8:21.572" v="202" actId="1076"/>
          <ac:spMkLst>
            <pc:docMk/>
            <pc:sldMk cId="549142231" sldId="324"/>
            <ac:spMk id="59" creationId="{BCC1F161-5D4C-A3BB-B9C5-3656552DA35B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8:21.572" v="203" actId="1076"/>
          <ac:spMkLst>
            <pc:docMk/>
            <pc:sldMk cId="549142231" sldId="324"/>
            <ac:spMk id="60" creationId="{E38F94FE-23DD-08F2-4ED6-189533FB842E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7:26.430" v="172" actId="1076"/>
          <ac:spMkLst>
            <pc:docMk/>
            <pc:sldMk cId="549142231" sldId="324"/>
            <ac:spMk id="61" creationId="{13587891-7B7F-595F-2688-E452B1F5D937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27:42.477" v="191" actId="20577"/>
          <ac:spMkLst>
            <pc:docMk/>
            <pc:sldMk cId="549142231" sldId="324"/>
            <ac:spMk id="62" creationId="{88270710-F13F-17E3-7423-830FB9B81F29}"/>
          </ac:spMkLst>
        </pc:spChg>
        <pc:spChg chg="mod">
          <ac:chgData name="Michaela Matthews (QIB)" userId="S::matthews@nbi.ac.uk::fca4ec38-74e4-4d95-9adf-cc3fa5a63726" providerId="AD" clId="Web-{486C6640-340F-A48C-8230-C6FFE4D3DF9A}" dt="2023-04-20T09:29:35.778" v="226" actId="20577"/>
          <ac:spMkLst>
            <pc:docMk/>
            <pc:sldMk cId="549142231" sldId="324"/>
            <ac:spMk id="71" creationId="{F4E86B0F-E8A1-40CD-6E4C-D68BDAF798A7}"/>
          </ac:spMkLst>
        </pc:spChg>
        <pc:spChg chg="mod">
          <ac:chgData name="Michaela Matthews (QIB)" userId="S::matthews@nbi.ac.uk::fca4ec38-74e4-4d95-9adf-cc3fa5a63726" providerId="AD" clId="Web-{486C6640-340F-A48C-8230-C6FFE4D3DF9A}" dt="2023-04-20T09:29:56.653" v="238" actId="20577"/>
          <ac:spMkLst>
            <pc:docMk/>
            <pc:sldMk cId="549142231" sldId="324"/>
            <ac:spMk id="74" creationId="{3CF3137A-0555-70F3-7773-20182907AF6E}"/>
          </ac:spMkLst>
        </pc:spChg>
        <pc:spChg chg="mod">
          <ac:chgData name="Michaela Matthews (QIB)" userId="S::matthews@nbi.ac.uk::fca4ec38-74e4-4d95-9adf-cc3fa5a63726" providerId="AD" clId="Web-{486C6640-340F-A48C-8230-C6FFE4D3DF9A}" dt="2023-04-20T09:30:17.763" v="246" actId="20577"/>
          <ac:spMkLst>
            <pc:docMk/>
            <pc:sldMk cId="549142231" sldId="324"/>
            <ac:spMk id="77" creationId="{85C32231-A1BF-8061-09B3-E5EF4C11AA1B}"/>
          </ac:spMkLst>
        </pc:spChg>
        <pc:spChg chg="mod">
          <ac:chgData name="Michaela Matthews (QIB)" userId="S::matthews@nbi.ac.uk::fca4ec38-74e4-4d95-9adf-cc3fa5a63726" providerId="AD" clId="Web-{486C6640-340F-A48C-8230-C6FFE4D3DF9A}" dt="2023-04-20T09:30:32.373" v="253" actId="20577"/>
          <ac:spMkLst>
            <pc:docMk/>
            <pc:sldMk cId="549142231" sldId="324"/>
            <ac:spMk id="80" creationId="{BF67DC74-9597-793C-A2D0-AF1C2D0236FE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51.539" v="331" actId="1076"/>
          <ac:spMkLst>
            <pc:docMk/>
            <pc:sldMk cId="549142231" sldId="324"/>
            <ac:spMk id="81" creationId="{507B0B61-4833-B26B-B82D-8003C60A5FB2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53.836" v="332" actId="1076"/>
          <ac:spMkLst>
            <pc:docMk/>
            <pc:sldMk cId="549142231" sldId="324"/>
            <ac:spMk id="82" creationId="{C9CFEE57-4810-4475-2134-455BDA9D2218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3:02.222" v="290" actId="1076"/>
          <ac:spMkLst>
            <pc:docMk/>
            <pc:sldMk cId="549142231" sldId="324"/>
            <ac:spMk id="83" creationId="{FEA3833A-1481-43BA-5933-900DEE2A0BF2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48.447" v="377" actId="1076"/>
          <ac:spMkLst>
            <pc:docMk/>
            <pc:sldMk cId="549142231" sldId="324"/>
            <ac:spMk id="84" creationId="{8CFC42A7-E34C-2573-35D6-B53AB3F363DB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48.415" v="375" actId="1076"/>
          <ac:spMkLst>
            <pc:docMk/>
            <pc:sldMk cId="549142231" sldId="324"/>
            <ac:spMk id="85" creationId="{CD4DB3CC-97F8-7F27-CCE1-940FA270E34F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48.462" v="378" actId="1076"/>
          <ac:spMkLst>
            <pc:docMk/>
            <pc:sldMk cId="549142231" sldId="324"/>
            <ac:spMk id="86" creationId="{25414520-F7ED-D7ED-2F85-01234CDD3A83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35.102" v="369" actId="1076"/>
          <ac:spMkLst>
            <pc:docMk/>
            <pc:sldMk cId="549142231" sldId="324"/>
            <ac:spMk id="87" creationId="{675E51C4-6DEA-0E17-5F93-96DECE38FC3D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43.993" v="374" actId="1076"/>
          <ac:spMkLst>
            <pc:docMk/>
            <pc:sldMk cId="549142231" sldId="324"/>
            <ac:spMk id="88" creationId="{F2E07A95-D01B-9B81-7115-465CDAE522EB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24.023" v="319" actId="1076"/>
          <ac:spMkLst>
            <pc:docMk/>
            <pc:sldMk cId="549142231" sldId="324"/>
            <ac:spMk id="89" creationId="{9367B717-B845-4615-3D48-4131E781B9A9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29.445" v="322" actId="1076"/>
          <ac:spMkLst>
            <pc:docMk/>
            <pc:sldMk cId="549142231" sldId="324"/>
            <ac:spMk id="90" creationId="{970CA3A4-3C71-E986-D902-AFE47016D8AB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38.367" v="326" actId="1076"/>
          <ac:spMkLst>
            <pc:docMk/>
            <pc:sldMk cId="549142231" sldId="324"/>
            <ac:spMk id="91" creationId="{EBDC9ABB-40DF-B374-B941-4ED2BB3597D0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35:49.336" v="330" actId="1076"/>
          <ac:spMkLst>
            <pc:docMk/>
            <pc:sldMk cId="549142231" sldId="324"/>
            <ac:spMk id="92" creationId="{DD6B2C41-8CEB-2A73-D8EF-775923F052F5}"/>
          </ac:spMkLst>
        </pc:spChg>
        <pc:spChg chg="add mod">
          <ac:chgData name="Michaela Matthews (QIB)" userId="S::matthews@nbi.ac.uk::fca4ec38-74e4-4d95-9adf-cc3fa5a63726" providerId="AD" clId="Web-{486C6640-340F-A48C-8230-C6FFE4D3DF9A}" dt="2023-04-20T09:44:21.946" v="356" actId="1076"/>
          <ac:spMkLst>
            <pc:docMk/>
            <pc:sldMk cId="549142231" sldId="324"/>
            <ac:spMk id="93" creationId="{ED1CB62F-F17F-72F4-9E2C-C4DADF9253B1}"/>
          </ac:spMkLst>
        </pc:spChg>
        <pc:grpChg chg="add">
          <ac:chgData name="Michaela Matthews (QIB)" userId="S::matthews@nbi.ac.uk::fca4ec38-74e4-4d95-9adf-cc3fa5a63726" providerId="AD" clId="Web-{486C6640-340F-A48C-8230-C6FFE4D3DF9A}" dt="2023-04-20T09:24:44.987" v="54"/>
          <ac:grpSpMkLst>
            <pc:docMk/>
            <pc:sldMk cId="549142231" sldId="324"/>
            <ac:grpSpMk id="5" creationId="{1A30902D-A737-6891-F128-8F65B4EFC54C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28:10.619" v="200" actId="1076"/>
          <ac:grpSpMkLst>
            <pc:docMk/>
            <pc:sldMk cId="549142231" sldId="324"/>
            <ac:grpSpMk id="63" creationId="{D8520DC5-00A1-F7A9-6B2C-D34C785F6BB6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44:40.524" v="370" actId="1076"/>
          <ac:grpSpMkLst>
            <pc:docMk/>
            <pc:sldMk cId="549142231" sldId="324"/>
            <ac:grpSpMk id="64" creationId="{33C59F26-F110-A7DC-910F-AC32D9AE6018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44:48.431" v="376" actId="1076"/>
          <ac:grpSpMkLst>
            <pc:docMk/>
            <pc:sldMk cId="549142231" sldId="324"/>
            <ac:grpSpMk id="65" creationId="{48182DC0-312A-345B-279E-43775FD66FD7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28:49.057" v="207" actId="1076"/>
          <ac:grpSpMkLst>
            <pc:docMk/>
            <pc:sldMk cId="549142231" sldId="324"/>
            <ac:grpSpMk id="66" creationId="{0B2A148F-A34B-8E0C-80C9-DCBF9695D7E7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31:42.360" v="262" actId="1076"/>
          <ac:grpSpMkLst>
            <pc:docMk/>
            <pc:sldMk cId="549142231" sldId="324"/>
            <ac:grpSpMk id="67" creationId="{2B68B944-217B-21B0-877F-DA972A6ABFA8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29:13.730" v="214" actId="1076"/>
          <ac:grpSpMkLst>
            <pc:docMk/>
            <pc:sldMk cId="549142231" sldId="324"/>
            <ac:grpSpMk id="68" creationId="{7132DD89-BE50-C116-0356-4506302AE0E2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31:40.266" v="261" actId="1076"/>
          <ac:grpSpMkLst>
            <pc:docMk/>
            <pc:sldMk cId="549142231" sldId="324"/>
            <ac:grpSpMk id="69" creationId="{80EF5B07-C396-2BE3-6B56-3CB102FAD912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30:03.075" v="240" actId="14100"/>
          <ac:grpSpMkLst>
            <pc:docMk/>
            <pc:sldMk cId="549142231" sldId="324"/>
            <ac:grpSpMk id="72" creationId="{A417B0DC-1706-957F-9F3F-5B2DBA5ABEE7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30:25.967" v="248" actId="1076"/>
          <ac:grpSpMkLst>
            <pc:docMk/>
            <pc:sldMk cId="549142231" sldId="324"/>
            <ac:grpSpMk id="75" creationId="{F69D1761-86ED-7C6C-BF36-0D840808BB42}"/>
          </ac:grpSpMkLst>
        </pc:grpChg>
        <pc:grpChg chg="add mod">
          <ac:chgData name="Michaela Matthews (QIB)" userId="S::matthews@nbi.ac.uk::fca4ec38-74e4-4d95-9adf-cc3fa5a63726" providerId="AD" clId="Web-{486C6640-340F-A48C-8230-C6FFE4D3DF9A}" dt="2023-04-20T09:30:36.733" v="254" actId="1076"/>
          <ac:grpSpMkLst>
            <pc:docMk/>
            <pc:sldMk cId="549142231" sldId="324"/>
            <ac:grpSpMk id="78" creationId="{C4B76FE5-512A-4A39-F9A1-0116A8CF37B8}"/>
          </ac:grpSpMkLst>
        </pc:grpChg>
        <pc:graphicFrameChg chg="add del">
          <ac:chgData name="Michaela Matthews (QIB)" userId="S::matthews@nbi.ac.uk::fca4ec38-74e4-4d95-9adf-cc3fa5a63726" providerId="AD" clId="Web-{486C6640-340F-A48C-8230-C6FFE4D3DF9A}" dt="2023-04-20T09:27:15.383" v="157"/>
          <ac:graphicFrameMkLst>
            <pc:docMk/>
            <pc:sldMk cId="549142231" sldId="324"/>
            <ac:graphicFrameMk id="39" creationId="{99D85865-6520-B184-2C69-CF418A165A1F}"/>
          </ac:graphicFrameMkLst>
        </pc:graphicFrameChg>
        <pc:graphicFrameChg chg="add del">
          <ac:chgData name="Michaela Matthews (QIB)" userId="S::matthews@nbi.ac.uk::fca4ec38-74e4-4d95-9adf-cc3fa5a63726" providerId="AD" clId="Web-{486C6640-340F-A48C-8230-C6FFE4D3DF9A}" dt="2023-04-20T09:27:12.414" v="144"/>
          <ac:graphicFrameMkLst>
            <pc:docMk/>
            <pc:sldMk cId="549142231" sldId="324"/>
            <ac:graphicFrameMk id="41" creationId="{7616BA79-18AB-5CC2-C4DE-B759A42BF661}"/>
          </ac:graphicFrameMkLst>
        </pc:graphicFrameChg>
        <pc:picChg chg="add">
          <ac:chgData name="Michaela Matthews (QIB)" userId="S::matthews@nbi.ac.uk::fca4ec38-74e4-4d95-9adf-cc3fa5a63726" providerId="AD" clId="Web-{486C6640-340F-A48C-8230-C6FFE4D3DF9A}" dt="2023-04-20T09:24:45.019" v="57"/>
          <ac:picMkLst>
            <pc:docMk/>
            <pc:sldMk cId="549142231" sldId="324"/>
            <ac:picMk id="11" creationId="{9CA6A1E3-1F19-E0B3-7969-5BA858611FEC}"/>
          </ac:picMkLst>
        </pc:picChg>
        <pc:picChg chg="add del">
          <ac:chgData name="Michaela Matthews (QIB)" userId="S::matthews@nbi.ac.uk::fca4ec38-74e4-4d95-9adf-cc3fa5a63726" providerId="AD" clId="Web-{486C6640-340F-A48C-8230-C6FFE4D3DF9A}" dt="2023-04-20T09:27:12.414" v="147"/>
          <ac:picMkLst>
            <pc:docMk/>
            <pc:sldMk cId="549142231" sldId="324"/>
            <ac:picMk id="33" creationId="{76C9B3BC-CB59-1D69-0DA5-68A53C5D2236}"/>
          </ac:picMkLst>
        </pc:picChg>
        <pc:picChg chg="add del mod">
          <ac:chgData name="Michaela Matthews (QIB)" userId="S::matthews@nbi.ac.uk::fca4ec38-74e4-4d95-9adf-cc3fa5a63726" providerId="AD" clId="Web-{486C6640-340F-A48C-8230-C6FFE4D3DF9A}" dt="2023-04-20T09:27:12.414" v="146"/>
          <ac:picMkLst>
            <pc:docMk/>
            <pc:sldMk cId="549142231" sldId="324"/>
            <ac:picMk id="35" creationId="{B831008A-790B-8853-1068-3EBD482D8538}"/>
          </ac:picMkLst>
        </pc:picChg>
        <pc:picChg chg="add del">
          <ac:chgData name="Michaela Matthews (QIB)" userId="S::matthews@nbi.ac.uk::fca4ec38-74e4-4d95-9adf-cc3fa5a63726" providerId="AD" clId="Web-{486C6640-340F-A48C-8230-C6FFE4D3DF9A}" dt="2023-04-20T09:27:12.414" v="145"/>
          <ac:picMkLst>
            <pc:docMk/>
            <pc:sldMk cId="549142231" sldId="324"/>
            <ac:picMk id="37" creationId="{E5708083-F102-9411-A081-522F1DC09976}"/>
          </ac:picMkLst>
        </pc:picChg>
        <pc:picChg chg="add del">
          <ac:chgData name="Michaela Matthews (QIB)" userId="S::matthews@nbi.ac.uk::fca4ec38-74e4-4d95-9adf-cc3fa5a63726" providerId="AD" clId="Web-{486C6640-340F-A48C-8230-C6FFE4D3DF9A}" dt="2023-04-20T09:27:12.414" v="141"/>
          <ac:picMkLst>
            <pc:docMk/>
            <pc:sldMk cId="549142231" sldId="324"/>
            <ac:picMk id="47" creationId="{5ECB814B-FC94-C402-986B-3F81E164C701}"/>
          </ac:picMkLst>
        </pc:picChg>
      </pc:sldChg>
    </pc:docChg>
  </pc:docChgLst>
  <pc:docChgLst>
    <pc:chgData name="Michaela Matthews (QIB)" userId="S::matthews@nbi.ac.uk::fca4ec38-74e4-4d95-9adf-cc3fa5a63726" providerId="AD" clId="Web-{238A568F-32F9-248A-9E54-4DD6D12911CD}"/>
    <pc:docChg chg="modSld">
      <pc:chgData name="Michaela Matthews (QIB)" userId="S::matthews@nbi.ac.uk::fca4ec38-74e4-4d95-9adf-cc3fa5a63726" providerId="AD" clId="Web-{238A568F-32F9-248A-9E54-4DD6D12911CD}" dt="2023-04-12T14:23:13.515" v="93" actId="20577"/>
      <pc:docMkLst>
        <pc:docMk/>
      </pc:docMkLst>
      <pc:sldChg chg="modSp">
        <pc:chgData name="Michaela Matthews (QIB)" userId="S::matthews@nbi.ac.uk::fca4ec38-74e4-4d95-9adf-cc3fa5a63726" providerId="AD" clId="Web-{238A568F-32F9-248A-9E54-4DD6D12911CD}" dt="2023-04-12T14:11:52.231" v="54" actId="20577"/>
        <pc:sldMkLst>
          <pc:docMk/>
          <pc:sldMk cId="1097802989" sldId="294"/>
        </pc:sldMkLst>
        <pc:spChg chg="mod">
          <ac:chgData name="Michaela Matthews (QIB)" userId="S::matthews@nbi.ac.uk::fca4ec38-74e4-4d95-9adf-cc3fa5a63726" providerId="AD" clId="Web-{238A568F-32F9-248A-9E54-4DD6D12911CD}" dt="2023-04-12T14:11:52.231" v="54" actId="20577"/>
          <ac:spMkLst>
            <pc:docMk/>
            <pc:sldMk cId="1097802989" sldId="294"/>
            <ac:spMk id="11" creationId="{A4CF38CB-E2E6-4655-B599-4DA74AED3696}"/>
          </ac:spMkLst>
        </pc:spChg>
      </pc:sldChg>
      <pc:sldChg chg="addSp delSp modSp">
        <pc:chgData name="Michaela Matthews (QIB)" userId="S::matthews@nbi.ac.uk::fca4ec38-74e4-4d95-9adf-cc3fa5a63726" providerId="AD" clId="Web-{238A568F-32F9-248A-9E54-4DD6D12911CD}" dt="2023-04-12T14:23:13.515" v="93" actId="20577"/>
        <pc:sldMkLst>
          <pc:docMk/>
          <pc:sldMk cId="3901020184" sldId="295"/>
        </pc:sldMkLst>
        <pc:spChg chg="add del mod">
          <ac:chgData name="Michaela Matthews (QIB)" userId="S::matthews@nbi.ac.uk::fca4ec38-74e4-4d95-9adf-cc3fa5a63726" providerId="AD" clId="Web-{238A568F-32F9-248A-9E54-4DD6D12911CD}" dt="2023-04-12T13:04:18.969" v="44"/>
          <ac:spMkLst>
            <pc:docMk/>
            <pc:sldMk cId="3901020184" sldId="295"/>
            <ac:spMk id="4" creationId="{5F2E558B-2A4A-6AE2-15FB-463FFDE47B07}"/>
          </ac:spMkLst>
        </pc:spChg>
        <pc:spChg chg="add mod">
          <ac:chgData name="Michaela Matthews (QIB)" userId="S::matthews@nbi.ac.uk::fca4ec38-74e4-4d95-9adf-cc3fa5a63726" providerId="AD" clId="Web-{238A568F-32F9-248A-9E54-4DD6D12911CD}" dt="2023-04-12T14:23:13.515" v="93" actId="20577"/>
          <ac:spMkLst>
            <pc:docMk/>
            <pc:sldMk cId="3901020184" sldId="295"/>
            <ac:spMk id="6" creationId="{1C15FAD0-A02C-ED52-CDC1-A2FE34451DA4}"/>
          </ac:spMkLst>
        </pc:spChg>
        <pc:spChg chg="mod">
          <ac:chgData name="Michaela Matthews (QIB)" userId="S::matthews@nbi.ac.uk::fca4ec38-74e4-4d95-9adf-cc3fa5a63726" providerId="AD" clId="Web-{238A568F-32F9-248A-9E54-4DD6D12911CD}" dt="2023-04-12T14:12:37.670" v="60" actId="1076"/>
          <ac:spMkLst>
            <pc:docMk/>
            <pc:sldMk cId="3901020184" sldId="295"/>
            <ac:spMk id="473" creationId="{E7F0ED7F-6072-BE4E-9CD4-9C10DA0B327C}"/>
          </ac:spMkLst>
        </pc:spChg>
        <pc:picChg chg="add mod">
          <ac:chgData name="Michaela Matthews (QIB)" userId="S::matthews@nbi.ac.uk::fca4ec38-74e4-4d95-9adf-cc3fa5a63726" providerId="AD" clId="Web-{238A568F-32F9-248A-9E54-4DD6D12911CD}" dt="2023-04-12T13:03:09.373" v="39" actId="1076"/>
          <ac:picMkLst>
            <pc:docMk/>
            <pc:sldMk cId="3901020184" sldId="295"/>
            <ac:picMk id="2" creationId="{0AF7BAD2-0CC5-42AF-BFC1-47BCDC3C430C}"/>
          </ac:picMkLst>
        </pc:picChg>
        <pc:picChg chg="del">
          <ac:chgData name="Michaela Matthews (QIB)" userId="S::matthews@nbi.ac.uk::fca4ec38-74e4-4d95-9adf-cc3fa5a63726" providerId="AD" clId="Web-{238A568F-32F9-248A-9E54-4DD6D12911CD}" dt="2023-04-12T13:02:25.138" v="23"/>
          <ac:picMkLst>
            <pc:docMk/>
            <pc:sldMk cId="3901020184" sldId="295"/>
            <ac:picMk id="5" creationId="{39400F3A-9BF2-5B68-1724-123696E46BE7}"/>
          </ac:picMkLst>
        </pc:picChg>
      </pc:sldChg>
      <pc:sldChg chg="modSp">
        <pc:chgData name="Michaela Matthews (QIB)" userId="S::matthews@nbi.ac.uk::fca4ec38-74e4-4d95-9adf-cc3fa5a63726" providerId="AD" clId="Web-{238A568F-32F9-248A-9E54-4DD6D12911CD}" dt="2023-04-12T14:18:26.163" v="81" actId="20577"/>
        <pc:sldMkLst>
          <pc:docMk/>
          <pc:sldMk cId="2745205861" sldId="298"/>
        </pc:sldMkLst>
        <pc:spChg chg="mod">
          <ac:chgData name="Michaela Matthews (QIB)" userId="S::matthews@nbi.ac.uk::fca4ec38-74e4-4d95-9adf-cc3fa5a63726" providerId="AD" clId="Web-{238A568F-32F9-248A-9E54-4DD6D12911CD}" dt="2023-04-12T14:18:26.163" v="81" actId="20577"/>
          <ac:spMkLst>
            <pc:docMk/>
            <pc:sldMk cId="2745205861" sldId="298"/>
            <ac:spMk id="2" creationId="{D6E2DFF3-4B60-B33F-3F2D-62C25BC1BF0E}"/>
          </ac:spMkLst>
        </pc:spChg>
      </pc:sldChg>
      <pc:sldChg chg="modSp">
        <pc:chgData name="Michaela Matthews (QIB)" userId="S::matthews@nbi.ac.uk::fca4ec38-74e4-4d95-9adf-cc3fa5a63726" providerId="AD" clId="Web-{238A568F-32F9-248A-9E54-4DD6D12911CD}" dt="2023-04-12T14:19:02.118" v="83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238A568F-32F9-248A-9E54-4DD6D12911CD}" dt="2023-04-12T14:19:02.118" v="83" actId="20577"/>
          <ac:spMkLst>
            <pc:docMk/>
            <pc:sldMk cId="3604794927" sldId="299"/>
            <ac:spMk id="2" creationId="{D6E2DFF3-4B60-B33F-3F2D-62C25BC1BF0E}"/>
          </ac:spMkLst>
        </pc:spChg>
      </pc:sldChg>
      <pc:sldChg chg="modSp">
        <pc:chgData name="Michaela Matthews (QIB)" userId="S::matthews@nbi.ac.uk::fca4ec38-74e4-4d95-9adf-cc3fa5a63726" providerId="AD" clId="Web-{238A568F-32F9-248A-9E54-4DD6D12911CD}" dt="2023-04-12T14:13:21.436" v="66" actId="1076"/>
        <pc:sldMkLst>
          <pc:docMk/>
          <pc:sldMk cId="1972973160" sldId="302"/>
        </pc:sldMkLst>
        <pc:spChg chg="mod">
          <ac:chgData name="Michaela Matthews (QIB)" userId="S::matthews@nbi.ac.uk::fca4ec38-74e4-4d95-9adf-cc3fa5a63726" providerId="AD" clId="Web-{238A568F-32F9-248A-9E54-4DD6D12911CD}" dt="2023-04-12T14:13:21.436" v="66" actId="1076"/>
          <ac:spMkLst>
            <pc:docMk/>
            <pc:sldMk cId="1972973160" sldId="302"/>
            <ac:spMk id="473" creationId="{E7F0ED7F-6072-BE4E-9CD4-9C10DA0B327C}"/>
          </ac:spMkLst>
        </pc:spChg>
      </pc:sldChg>
      <pc:sldChg chg="addSp delSp modSp">
        <pc:chgData name="Michaela Matthews (QIB)" userId="S::matthews@nbi.ac.uk::fca4ec38-74e4-4d95-9adf-cc3fa5a63726" providerId="AD" clId="Web-{238A568F-32F9-248A-9E54-4DD6D12911CD}" dt="2023-04-12T14:12:23.591" v="59" actId="1076"/>
        <pc:sldMkLst>
          <pc:docMk/>
          <pc:sldMk cId="4092821619" sldId="304"/>
        </pc:sldMkLst>
        <pc:spChg chg="mod">
          <ac:chgData name="Michaela Matthews (QIB)" userId="S::matthews@nbi.ac.uk::fca4ec38-74e4-4d95-9adf-cc3fa5a63726" providerId="AD" clId="Web-{238A568F-32F9-248A-9E54-4DD6D12911CD}" dt="2023-04-12T12:59:30.930" v="21" actId="1076"/>
          <ac:spMkLst>
            <pc:docMk/>
            <pc:sldMk cId="4092821619" sldId="304"/>
            <ac:spMk id="14" creationId="{0B6354F2-EAEC-DEA3-F0AF-B0AF5FB94C73}"/>
          </ac:spMkLst>
        </pc:spChg>
        <pc:spChg chg="mod">
          <ac:chgData name="Michaela Matthews (QIB)" userId="S::matthews@nbi.ac.uk::fca4ec38-74e4-4d95-9adf-cc3fa5a63726" providerId="AD" clId="Web-{238A568F-32F9-248A-9E54-4DD6D12911CD}" dt="2023-04-12T14:12:14.653" v="57" actId="14100"/>
          <ac:spMkLst>
            <pc:docMk/>
            <pc:sldMk cId="4092821619" sldId="304"/>
            <ac:spMk id="473" creationId="{E7F0ED7F-6072-BE4E-9CD4-9C10DA0B327C}"/>
          </ac:spMkLst>
        </pc:spChg>
        <pc:grpChg chg="del">
          <ac:chgData name="Michaela Matthews (QIB)" userId="S::matthews@nbi.ac.uk::fca4ec38-74e4-4d95-9adf-cc3fa5a63726" providerId="AD" clId="Web-{238A568F-32F9-248A-9E54-4DD6D12911CD}" dt="2023-04-12T12:51:31.637" v="0"/>
          <ac:grpSpMkLst>
            <pc:docMk/>
            <pc:sldMk cId="4092821619" sldId="304"/>
            <ac:grpSpMk id="12" creationId="{4B51EEBE-E31A-577A-BB95-0E6FEF34CE77}"/>
          </ac:grpSpMkLst>
        </pc:grpChg>
        <pc:picChg chg="add del mod ord">
          <ac:chgData name="Michaela Matthews (QIB)" userId="S::matthews@nbi.ac.uk::fca4ec38-74e4-4d95-9adf-cc3fa5a63726" providerId="AD" clId="Web-{238A568F-32F9-248A-9E54-4DD6D12911CD}" dt="2023-04-12T12:57:42.928" v="10"/>
          <ac:picMkLst>
            <pc:docMk/>
            <pc:sldMk cId="4092821619" sldId="304"/>
            <ac:picMk id="2" creationId="{E35C91D3-FA7F-0FCF-F136-6B1C3DB57F1D}"/>
          </ac:picMkLst>
        </pc:picChg>
        <pc:picChg chg="add mod ord">
          <ac:chgData name="Michaela Matthews (QIB)" userId="S::matthews@nbi.ac.uk::fca4ec38-74e4-4d95-9adf-cc3fa5a63726" providerId="AD" clId="Web-{238A568F-32F9-248A-9E54-4DD6D12911CD}" dt="2023-04-12T14:12:23.591" v="59" actId="1076"/>
          <ac:picMkLst>
            <pc:docMk/>
            <pc:sldMk cId="4092821619" sldId="304"/>
            <ac:picMk id="5" creationId="{57B52EB5-4015-5837-000B-BA17DC4C7DCA}"/>
          </ac:picMkLst>
        </pc:picChg>
      </pc:sldChg>
    </pc:docChg>
  </pc:docChgLst>
  <pc:docChgLst>
    <pc:chgData name="Michaela Matthews (QIB)" userId="S::matthews@nbi.ac.uk::fca4ec38-74e4-4d95-9adf-cc3fa5a63726" providerId="AD" clId="Web-{8C40FE5C-281F-564F-A794-0AD23783999C}"/>
    <pc:docChg chg="addSld modSld sldOrd">
      <pc:chgData name="Michaela Matthews (QIB)" userId="S::matthews@nbi.ac.uk::fca4ec38-74e4-4d95-9adf-cc3fa5a63726" providerId="AD" clId="Web-{8C40FE5C-281F-564F-A794-0AD23783999C}" dt="2024-10-01T09:57:39.401" v="389" actId="1076"/>
      <pc:docMkLst>
        <pc:docMk/>
      </pc:docMkLst>
      <pc:sldChg chg="addSp modSp">
        <pc:chgData name="Michaela Matthews (QIB)" userId="S::matthews@nbi.ac.uk::fca4ec38-74e4-4d95-9adf-cc3fa5a63726" providerId="AD" clId="Web-{8C40FE5C-281F-564F-A794-0AD23783999C}" dt="2024-10-01T09:52:53.378" v="340" actId="1076"/>
        <pc:sldMkLst>
          <pc:docMk/>
          <pc:sldMk cId="1774393429" sldId="328"/>
        </pc:sldMkLst>
        <pc:spChg chg="add mod">
          <ac:chgData name="Michaela Matthews (QIB)" userId="S::matthews@nbi.ac.uk::fca4ec38-74e4-4d95-9adf-cc3fa5a63726" providerId="AD" clId="Web-{8C40FE5C-281F-564F-A794-0AD23783999C}" dt="2024-10-01T09:52:53.378" v="340" actId="1076"/>
          <ac:spMkLst>
            <pc:docMk/>
            <pc:sldMk cId="1774393429" sldId="328"/>
            <ac:spMk id="5" creationId="{B00E3D4F-ED4E-B01E-A7A3-952F08CB7381}"/>
          </ac:spMkLst>
        </pc:spChg>
      </pc:sldChg>
      <pc:sldChg chg="addSp modSp ord">
        <pc:chgData name="Michaela Matthews (QIB)" userId="S::matthews@nbi.ac.uk::fca4ec38-74e4-4d95-9adf-cc3fa5a63726" providerId="AD" clId="Web-{8C40FE5C-281F-564F-A794-0AD23783999C}" dt="2024-10-01T09:56:46.197" v="358" actId="1076"/>
        <pc:sldMkLst>
          <pc:docMk/>
          <pc:sldMk cId="391298832" sldId="331"/>
        </pc:sldMkLst>
        <pc:spChg chg="add mod">
          <ac:chgData name="Michaela Matthews (QIB)" userId="S::matthews@nbi.ac.uk::fca4ec38-74e4-4d95-9adf-cc3fa5a63726" providerId="AD" clId="Web-{8C40FE5C-281F-564F-A794-0AD23783999C}" dt="2024-10-01T09:48:57.341" v="306" actId="1076"/>
          <ac:spMkLst>
            <pc:docMk/>
            <pc:sldMk cId="391298832" sldId="331"/>
            <ac:spMk id="5" creationId="{B9EEF496-9D0E-3BE1-49C1-DB40C280362C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9:56:46.197" v="358" actId="1076"/>
          <ac:spMkLst>
            <pc:docMk/>
            <pc:sldMk cId="391298832" sldId="331"/>
            <ac:spMk id="8" creationId="{92EF21B7-459F-31A0-766A-80A835D6600D}"/>
          </ac:spMkLst>
        </pc:spChg>
        <pc:picChg chg="add mod modCrop">
          <ac:chgData name="Michaela Matthews (QIB)" userId="S::matthews@nbi.ac.uk::fca4ec38-74e4-4d95-9adf-cc3fa5a63726" providerId="AD" clId="Web-{8C40FE5C-281F-564F-A794-0AD23783999C}" dt="2024-10-01T09:48:19.902" v="301" actId="1076"/>
          <ac:picMkLst>
            <pc:docMk/>
            <pc:sldMk cId="391298832" sldId="331"/>
            <ac:picMk id="2" creationId="{F6686BD0-C7F2-2B87-CE94-B4E9BD7180D4}"/>
          </ac:picMkLst>
        </pc:picChg>
      </pc:sldChg>
      <pc:sldChg chg="ord">
        <pc:chgData name="Michaela Matthews (QIB)" userId="S::matthews@nbi.ac.uk::fca4ec38-74e4-4d95-9adf-cc3fa5a63726" providerId="AD" clId="Web-{8C40FE5C-281F-564F-A794-0AD23783999C}" dt="2024-10-01T08:50:36.026" v="220"/>
        <pc:sldMkLst>
          <pc:docMk/>
          <pc:sldMk cId="2295882152" sldId="332"/>
        </pc:sldMkLst>
      </pc:sldChg>
      <pc:sldChg chg="ord">
        <pc:chgData name="Michaela Matthews (QIB)" userId="S::matthews@nbi.ac.uk::fca4ec38-74e4-4d95-9adf-cc3fa5a63726" providerId="AD" clId="Web-{8C40FE5C-281F-564F-A794-0AD23783999C}" dt="2024-10-01T08:50:30.682" v="218"/>
        <pc:sldMkLst>
          <pc:docMk/>
          <pc:sldMk cId="4288028775" sldId="333"/>
        </pc:sldMkLst>
      </pc:sldChg>
      <pc:sldChg chg="ord">
        <pc:chgData name="Michaela Matthews (QIB)" userId="S::matthews@nbi.ac.uk::fca4ec38-74e4-4d95-9adf-cc3fa5a63726" providerId="AD" clId="Web-{8C40FE5C-281F-564F-A794-0AD23783999C}" dt="2024-10-01T08:51:07.261" v="227"/>
        <pc:sldMkLst>
          <pc:docMk/>
          <pc:sldMk cId="2605621743" sldId="334"/>
        </pc:sldMkLst>
      </pc:sldChg>
      <pc:sldChg chg="ord">
        <pc:chgData name="Michaela Matthews (QIB)" userId="S::matthews@nbi.ac.uk::fca4ec38-74e4-4d95-9adf-cc3fa5a63726" providerId="AD" clId="Web-{8C40FE5C-281F-564F-A794-0AD23783999C}" dt="2024-10-01T08:50:14.354" v="217"/>
        <pc:sldMkLst>
          <pc:docMk/>
          <pc:sldMk cId="3962347467" sldId="335"/>
        </pc:sldMkLst>
      </pc:sldChg>
      <pc:sldChg chg="ord">
        <pc:chgData name="Michaela Matthews (QIB)" userId="S::matthews@nbi.ac.uk::fca4ec38-74e4-4d95-9adf-cc3fa5a63726" providerId="AD" clId="Web-{8C40FE5C-281F-564F-A794-0AD23783999C}" dt="2024-10-01T08:50:54.292" v="225"/>
        <pc:sldMkLst>
          <pc:docMk/>
          <pc:sldMk cId="438210626" sldId="336"/>
        </pc:sldMkLst>
      </pc:sldChg>
      <pc:sldChg chg="addSp delSp modSp add replId">
        <pc:chgData name="Michaela Matthews (QIB)" userId="S::matthews@nbi.ac.uk::fca4ec38-74e4-4d95-9adf-cc3fa5a63726" providerId="AD" clId="Web-{8C40FE5C-281F-564F-A794-0AD23783999C}" dt="2024-10-01T09:44:11.239" v="287"/>
        <pc:sldMkLst>
          <pc:docMk/>
          <pc:sldMk cId="1057999489" sldId="337"/>
        </pc:sldMkLst>
        <pc:spChg chg="add mod">
          <ac:chgData name="Michaela Matthews (QIB)" userId="S::matthews@nbi.ac.uk::fca4ec38-74e4-4d95-9adf-cc3fa5a63726" providerId="AD" clId="Web-{8C40FE5C-281F-564F-A794-0AD23783999C}" dt="2024-10-01T09:44:08.349" v="286" actId="1076"/>
          <ac:spMkLst>
            <pc:docMk/>
            <pc:sldMk cId="1057999489" sldId="337"/>
            <ac:spMk id="2" creationId="{B206DCDC-53C6-93E7-E384-866F94E92EA5}"/>
          </ac:spMkLst>
        </pc:spChg>
        <pc:spChg chg="mod">
          <ac:chgData name="Michaela Matthews (QIB)" userId="S::matthews@nbi.ac.uk::fca4ec38-74e4-4d95-9adf-cc3fa5a63726" providerId="AD" clId="Web-{8C40FE5C-281F-564F-A794-0AD23783999C}" dt="2024-10-01T07:57:05.887" v="1" actId="20577"/>
          <ac:spMkLst>
            <pc:docMk/>
            <pc:sldMk cId="1057999489" sldId="337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8C40FE5C-281F-564F-A794-0AD23783999C}" dt="2024-10-01T09:44:11.239" v="287"/>
          <ac:spMkLst>
            <pc:docMk/>
            <pc:sldMk cId="1057999489" sldId="337"/>
            <ac:spMk id="5" creationId="{A32A2955-5C98-ED53-E828-213393338080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7:58:19.670" v="16" actId="1076"/>
          <ac:spMkLst>
            <pc:docMk/>
            <pc:sldMk cId="1057999489" sldId="337"/>
            <ac:spMk id="8" creationId="{77BB6C3D-F1AA-562D-669A-2E3CDEFFE20E}"/>
          </ac:spMkLst>
        </pc:spChg>
        <pc:picChg chg="add mod">
          <ac:chgData name="Michaela Matthews (QIB)" userId="S::matthews@nbi.ac.uk::fca4ec38-74e4-4d95-9adf-cc3fa5a63726" providerId="AD" clId="Web-{8C40FE5C-281F-564F-A794-0AD23783999C}" dt="2024-10-01T09:44:03.692" v="285" actId="1076"/>
          <ac:picMkLst>
            <pc:docMk/>
            <pc:sldMk cId="1057999489" sldId="337"/>
            <ac:picMk id="9" creationId="{092AE9DD-D0B8-E512-B5C8-CFBA108C55BE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33:21.363" v="106" actId="20577"/>
        <pc:sldMkLst>
          <pc:docMk/>
          <pc:sldMk cId="4094411886" sldId="338"/>
        </pc:sldMkLst>
        <pc:spChg chg="del mod">
          <ac:chgData name="Michaela Matthews (QIB)" userId="S::matthews@nbi.ac.uk::fca4ec38-74e4-4d95-9adf-cc3fa5a63726" providerId="AD" clId="Web-{8C40FE5C-281F-564F-A794-0AD23783999C}" dt="2024-10-01T08:01:55.019" v="21"/>
          <ac:spMkLst>
            <pc:docMk/>
            <pc:sldMk cId="4094411886" sldId="338"/>
            <ac:spMk id="2" creationId="{B206DCDC-53C6-93E7-E384-866F94E92EA5}"/>
          </ac:spMkLst>
        </pc:spChg>
        <pc:spChg chg="mod">
          <ac:chgData name="Michaela Matthews (QIB)" userId="S::matthews@nbi.ac.uk::fca4ec38-74e4-4d95-9adf-cc3fa5a63726" providerId="AD" clId="Web-{8C40FE5C-281F-564F-A794-0AD23783999C}" dt="2024-10-01T08:02:10.019" v="33" actId="20577"/>
          <ac:spMkLst>
            <pc:docMk/>
            <pc:sldMk cId="4094411886" sldId="338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8C40FE5C-281F-564F-A794-0AD23783999C}" dt="2024-10-01T08:01:55.832" v="23"/>
          <ac:spMkLst>
            <pc:docMk/>
            <pc:sldMk cId="4094411886" sldId="338"/>
            <ac:spMk id="5" creationId="{A32A2955-5C98-ED53-E828-213393338080}"/>
          </ac:spMkLst>
        </pc:spChg>
        <pc:spChg chg="del">
          <ac:chgData name="Michaela Matthews (QIB)" userId="S::matthews@nbi.ac.uk::fca4ec38-74e4-4d95-9adf-cc3fa5a63726" providerId="AD" clId="Web-{8C40FE5C-281F-564F-A794-0AD23783999C}" dt="2024-10-01T08:01:59.488" v="25"/>
          <ac:spMkLst>
            <pc:docMk/>
            <pc:sldMk cId="4094411886" sldId="338"/>
            <ac:spMk id="8" creationId="{77BB6C3D-F1AA-562D-669A-2E3CDEFFE20E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8:33:21.363" v="106" actId="20577"/>
          <ac:spMkLst>
            <pc:docMk/>
            <pc:sldMk cId="4094411886" sldId="338"/>
            <ac:spMk id="11" creationId="{D950A50B-8417-C889-5A9B-E2DFEBE1C7A5}"/>
          </ac:spMkLst>
        </pc:spChg>
        <pc:picChg chg="del">
          <ac:chgData name="Michaela Matthews (QIB)" userId="S::matthews@nbi.ac.uk::fca4ec38-74e4-4d95-9adf-cc3fa5a63726" providerId="AD" clId="Web-{8C40FE5C-281F-564F-A794-0AD23783999C}" dt="2024-10-01T08:01:57.003" v="24"/>
          <ac:picMkLst>
            <pc:docMk/>
            <pc:sldMk cId="4094411886" sldId="338"/>
            <ac:picMk id="9" creationId="{092AE9DD-D0B8-E512-B5C8-CFBA108C55BE}"/>
          </ac:picMkLst>
        </pc:picChg>
      </pc:sldChg>
      <pc:sldChg chg="addSp modSp add replId">
        <pc:chgData name="Michaela Matthews (QIB)" userId="S::matthews@nbi.ac.uk::fca4ec38-74e4-4d95-9adf-cc3fa5a63726" providerId="AD" clId="Web-{8C40FE5C-281F-564F-A794-0AD23783999C}" dt="2024-10-01T08:56:05.191" v="246" actId="1076"/>
        <pc:sldMkLst>
          <pc:docMk/>
          <pc:sldMk cId="1968846966" sldId="339"/>
        </pc:sldMkLst>
        <pc:spChg chg="add mod">
          <ac:chgData name="Michaela Matthews (QIB)" userId="S::matthews@nbi.ac.uk::fca4ec38-74e4-4d95-9adf-cc3fa5a63726" providerId="AD" clId="Web-{8C40FE5C-281F-564F-A794-0AD23783999C}" dt="2024-10-01T08:55:56.644" v="244" actId="20577"/>
          <ac:spMkLst>
            <pc:docMk/>
            <pc:sldMk cId="1968846966" sldId="339"/>
            <ac:spMk id="2" creationId="{C0DAFF49-DB05-340B-2E56-77BB5595CB85}"/>
          </ac:spMkLst>
        </pc:spChg>
        <pc:spChg chg="mod">
          <ac:chgData name="Michaela Matthews (QIB)" userId="S::matthews@nbi.ac.uk::fca4ec38-74e4-4d95-9adf-cc3fa5a63726" providerId="AD" clId="Web-{8C40FE5C-281F-564F-A794-0AD23783999C}" dt="2024-10-01T08:02:29.239" v="44" actId="20577"/>
          <ac:spMkLst>
            <pc:docMk/>
            <pc:sldMk cId="1968846966" sldId="339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8:56:05.175" v="245" actId="1076"/>
          <ac:spMkLst>
            <pc:docMk/>
            <pc:sldMk cId="1968846966" sldId="339"/>
            <ac:spMk id="5" creationId="{66D41345-844C-B821-68DF-6D058125E7B9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8:56:05.191" v="246" actId="1076"/>
          <ac:spMkLst>
            <pc:docMk/>
            <pc:sldMk cId="1968846966" sldId="339"/>
            <ac:spMk id="8" creationId="{3D33C1D0-EF1A-7E4C-543E-E12E581A1EA3}"/>
          </ac:spMkLst>
        </pc:sp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39:06.028" v="118"/>
        <pc:sldMkLst>
          <pc:docMk/>
          <pc:sldMk cId="2095628192" sldId="340"/>
        </pc:sldMkLst>
        <pc:picChg chg="del">
          <ac:chgData name="Michaela Matthews (QIB)" userId="S::matthews@nbi.ac.uk::fca4ec38-74e4-4d95-9adf-cc3fa5a63726" providerId="AD" clId="Web-{8C40FE5C-281F-564F-A794-0AD23783999C}" dt="2024-10-01T08:39:06.028" v="118"/>
          <ac:picMkLst>
            <pc:docMk/>
            <pc:sldMk cId="2095628192" sldId="340"/>
            <ac:picMk id="2" creationId="{1B2F790D-D631-AAB2-1DC1-DA6794C70D07}"/>
          </ac:picMkLst>
        </pc:picChg>
        <pc:picChg chg="add del mod">
          <ac:chgData name="Michaela Matthews (QIB)" userId="S::matthews@nbi.ac.uk::fca4ec38-74e4-4d95-9adf-cc3fa5a63726" providerId="AD" clId="Web-{8C40FE5C-281F-564F-A794-0AD23783999C}" dt="2024-10-01T08:38:22.277" v="111"/>
          <ac:picMkLst>
            <pc:docMk/>
            <pc:sldMk cId="2095628192" sldId="340"/>
            <ac:picMk id="5" creationId="{16BB7918-465D-24A5-E837-EAEC29AE4CBF}"/>
          </ac:picMkLst>
        </pc:picChg>
        <pc:picChg chg="add mod ord modCrop">
          <ac:chgData name="Michaela Matthews (QIB)" userId="S::matthews@nbi.ac.uk::fca4ec38-74e4-4d95-9adf-cc3fa5a63726" providerId="AD" clId="Web-{8C40FE5C-281F-564F-A794-0AD23783999C}" dt="2024-10-01T08:39:03.184" v="117"/>
          <ac:picMkLst>
            <pc:docMk/>
            <pc:sldMk cId="2095628192" sldId="340"/>
            <ac:picMk id="8" creationId="{6833096E-D0E4-CDE6-87A9-71594DF24C81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39:55.467" v="128" actId="1076"/>
        <pc:sldMkLst>
          <pc:docMk/>
          <pc:sldMk cId="4271209126" sldId="341"/>
        </pc:sldMkLst>
        <pc:picChg chg="add mod modCrop">
          <ac:chgData name="Michaela Matthews (QIB)" userId="S::matthews@nbi.ac.uk::fca4ec38-74e4-4d95-9adf-cc3fa5a63726" providerId="AD" clId="Web-{8C40FE5C-281F-564F-A794-0AD23783999C}" dt="2024-10-01T08:39:55.467" v="128" actId="1076"/>
          <ac:picMkLst>
            <pc:docMk/>
            <pc:sldMk cId="4271209126" sldId="341"/>
            <ac:picMk id="2" creationId="{5F779EB9-8C05-E414-1EB8-B3BB731471E0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39:50.904" v="126"/>
          <ac:picMkLst>
            <pc:docMk/>
            <pc:sldMk cId="4271209126" sldId="341"/>
            <ac:picMk id="8" creationId="{6833096E-D0E4-CDE6-87A9-71594DF24C81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40:34.717" v="136"/>
        <pc:sldMkLst>
          <pc:docMk/>
          <pc:sldMk cId="1911526825" sldId="342"/>
        </pc:sldMkLst>
        <pc:picChg chg="add mod ord modCrop">
          <ac:chgData name="Michaela Matthews (QIB)" userId="S::matthews@nbi.ac.uk::fca4ec38-74e4-4d95-9adf-cc3fa5a63726" providerId="AD" clId="Web-{8C40FE5C-281F-564F-A794-0AD23783999C}" dt="2024-10-01T08:40:32.702" v="135"/>
          <ac:picMkLst>
            <pc:docMk/>
            <pc:sldMk cId="1911526825" sldId="342"/>
            <ac:picMk id="2" creationId="{8A3D7385-18B2-94C0-5A59-7DF25CDE9F54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40:34.717" v="136"/>
          <ac:picMkLst>
            <pc:docMk/>
            <pc:sldMk cId="1911526825" sldId="342"/>
            <ac:picMk id="8" creationId="{6833096E-D0E4-CDE6-87A9-71594DF24C81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9:39:40.451" v="272" actId="20577"/>
        <pc:sldMkLst>
          <pc:docMk/>
          <pc:sldMk cId="2626748600" sldId="343"/>
        </pc:sldMkLst>
        <pc:spChg chg="mod">
          <ac:chgData name="Michaela Matthews (QIB)" userId="S::matthews@nbi.ac.uk::fca4ec38-74e4-4d95-9adf-cc3fa5a63726" providerId="AD" clId="Web-{8C40FE5C-281F-564F-A794-0AD23783999C}" dt="2024-10-01T09:39:40.451" v="272" actId="20577"/>
          <ac:spMkLst>
            <pc:docMk/>
            <pc:sldMk cId="2626748600" sldId="343"/>
            <ac:spMk id="4" creationId="{7EB595EE-2600-7871-EB47-6DD8EA0E8D98}"/>
          </ac:spMkLst>
        </pc:spChg>
        <pc:picChg chg="add mod modCrop">
          <ac:chgData name="Michaela Matthews (QIB)" userId="S::matthews@nbi.ac.uk::fca4ec38-74e4-4d95-9adf-cc3fa5a63726" providerId="AD" clId="Web-{8C40FE5C-281F-564F-A794-0AD23783999C}" dt="2024-10-01T08:41:15.125" v="144" actId="1076"/>
          <ac:picMkLst>
            <pc:docMk/>
            <pc:sldMk cId="2626748600" sldId="343"/>
            <ac:picMk id="2" creationId="{D9A6FFAD-8B2A-6FCD-A8B9-D30CD590347E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41:10.406" v="141"/>
          <ac:picMkLst>
            <pc:docMk/>
            <pc:sldMk cId="2626748600" sldId="343"/>
            <ac:picMk id="8" creationId="{6833096E-D0E4-CDE6-87A9-71594DF24C81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42:08.282" v="156"/>
        <pc:sldMkLst>
          <pc:docMk/>
          <pc:sldMk cId="3652592610" sldId="344"/>
        </pc:sldMkLst>
        <pc:picChg chg="del">
          <ac:chgData name="Michaela Matthews (QIB)" userId="S::matthews@nbi.ac.uk::fca4ec38-74e4-4d95-9adf-cc3fa5a63726" providerId="AD" clId="Web-{8C40FE5C-281F-564F-A794-0AD23783999C}" dt="2024-10-01T08:41:39.469" v="148"/>
          <ac:picMkLst>
            <pc:docMk/>
            <pc:sldMk cId="3652592610" sldId="344"/>
            <ac:picMk id="2" creationId="{D9A6FFAD-8B2A-6FCD-A8B9-D30CD590347E}"/>
          </ac:picMkLst>
        </pc:picChg>
        <pc:picChg chg="add mod ord modCrop">
          <ac:chgData name="Michaela Matthews (QIB)" userId="S::matthews@nbi.ac.uk::fca4ec38-74e4-4d95-9adf-cc3fa5a63726" providerId="AD" clId="Web-{8C40FE5C-281F-564F-A794-0AD23783999C}" dt="2024-10-01T08:42:05.798" v="155"/>
          <ac:picMkLst>
            <pc:docMk/>
            <pc:sldMk cId="3652592610" sldId="344"/>
            <ac:picMk id="5" creationId="{93B81A16-D027-CF41-F232-47D600061A9D}"/>
          </ac:picMkLst>
        </pc:picChg>
        <pc:picChg chg="add del ord">
          <ac:chgData name="Michaela Matthews (QIB)" userId="S::matthews@nbi.ac.uk::fca4ec38-74e4-4d95-9adf-cc3fa5a63726" providerId="AD" clId="Web-{8C40FE5C-281F-564F-A794-0AD23783999C}" dt="2024-10-01T08:42:08.282" v="156"/>
          <ac:picMkLst>
            <pc:docMk/>
            <pc:sldMk cId="3652592610" sldId="344"/>
            <ac:picMk id="9" creationId="{D7F94AA8-1C53-6360-0966-881A26729450}"/>
          </ac:picMkLst>
        </pc:picChg>
      </pc:sldChg>
      <pc:sldChg chg="addSp delSp modSp add ord replId">
        <pc:chgData name="Michaela Matthews (QIB)" userId="S::matthews@nbi.ac.uk::fca4ec38-74e4-4d95-9adf-cc3fa5a63726" providerId="AD" clId="Web-{8C40FE5C-281F-564F-A794-0AD23783999C}" dt="2024-10-01T08:47:08.978" v="193"/>
        <pc:sldMkLst>
          <pc:docMk/>
          <pc:sldMk cId="1123033694" sldId="345"/>
        </pc:sldMkLst>
        <pc:picChg chg="add mod ord modCrop">
          <ac:chgData name="Michaela Matthews (QIB)" userId="S::matthews@nbi.ac.uk::fca4ec38-74e4-4d95-9adf-cc3fa5a63726" providerId="AD" clId="Web-{8C40FE5C-281F-564F-A794-0AD23783999C}" dt="2024-10-01T08:42:48.658" v="165" actId="1076"/>
          <ac:picMkLst>
            <pc:docMk/>
            <pc:sldMk cId="1123033694" sldId="345"/>
            <ac:picMk id="2" creationId="{44D6418D-0F1E-4895-C79F-BECCCF2F9FE9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42:45.408" v="164"/>
          <ac:picMkLst>
            <pc:docMk/>
            <pc:sldMk cId="1123033694" sldId="345"/>
            <ac:picMk id="5" creationId="{93B81A16-D027-CF41-F232-47D600061A9D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48:18.695" v="206" actId="1076"/>
        <pc:sldMkLst>
          <pc:docMk/>
          <pc:sldMk cId="1289179984" sldId="346"/>
        </pc:sldMkLst>
        <pc:picChg chg="add del mod modCrop">
          <ac:chgData name="Michaela Matthews (QIB)" userId="S::matthews@nbi.ac.uk::fca4ec38-74e4-4d95-9adf-cc3fa5a63726" providerId="AD" clId="Web-{8C40FE5C-281F-564F-A794-0AD23783999C}" dt="2024-10-01T08:47:47.053" v="197"/>
          <ac:picMkLst>
            <pc:docMk/>
            <pc:sldMk cId="1289179984" sldId="346"/>
            <ac:picMk id="2" creationId="{B0C20D75-526A-822D-B168-B576CA2F7A46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43:17.456" v="171"/>
          <ac:picMkLst>
            <pc:docMk/>
            <pc:sldMk cId="1289179984" sldId="346"/>
            <ac:picMk id="5" creationId="{93B81A16-D027-CF41-F232-47D600061A9D}"/>
          </ac:picMkLst>
        </pc:picChg>
        <pc:picChg chg="add mod ord modCrop">
          <ac:chgData name="Michaela Matthews (QIB)" userId="S::matthews@nbi.ac.uk::fca4ec38-74e4-4d95-9adf-cc3fa5a63726" providerId="AD" clId="Web-{8C40FE5C-281F-564F-A794-0AD23783999C}" dt="2024-10-01T08:48:18.695" v="206" actId="1076"/>
          <ac:picMkLst>
            <pc:docMk/>
            <pc:sldMk cId="1289179984" sldId="346"/>
            <ac:picMk id="8" creationId="{B8392457-0DF8-3197-B4F6-62DD26839D02}"/>
          </ac:picMkLst>
        </pc:picChg>
        <pc:picChg chg="add del ord">
          <ac:chgData name="Michaela Matthews (QIB)" userId="S::matthews@nbi.ac.uk::fca4ec38-74e4-4d95-9adf-cc3fa5a63726" providerId="AD" clId="Web-{8C40FE5C-281F-564F-A794-0AD23783999C}" dt="2024-10-01T08:48:14.585" v="205"/>
          <ac:picMkLst>
            <pc:docMk/>
            <pc:sldMk cId="1289179984" sldId="346"/>
            <ac:picMk id="10" creationId="{899602B8-1D93-72D7-3284-29CC32A9ED27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8:44:03.692" v="182"/>
        <pc:sldMkLst>
          <pc:docMk/>
          <pc:sldMk cId="218244922" sldId="347"/>
        </pc:sldMkLst>
        <pc:picChg chg="del">
          <ac:chgData name="Michaela Matthews (QIB)" userId="S::matthews@nbi.ac.uk::fca4ec38-74e4-4d95-9adf-cc3fa5a63726" providerId="AD" clId="Web-{8C40FE5C-281F-564F-A794-0AD23783999C}" dt="2024-10-01T08:44:03.692" v="182"/>
          <ac:picMkLst>
            <pc:docMk/>
            <pc:sldMk cId="218244922" sldId="347"/>
            <ac:picMk id="2" creationId="{B0C20D75-526A-822D-B168-B576CA2F7A46}"/>
          </ac:picMkLst>
        </pc:picChg>
        <pc:picChg chg="add mod ord modCrop">
          <ac:chgData name="Michaela Matthews (QIB)" userId="S::matthews@nbi.ac.uk::fca4ec38-74e4-4d95-9adf-cc3fa5a63726" providerId="AD" clId="Web-{8C40FE5C-281F-564F-A794-0AD23783999C}" dt="2024-10-01T08:44:01.614" v="181"/>
          <ac:picMkLst>
            <pc:docMk/>
            <pc:sldMk cId="218244922" sldId="347"/>
            <ac:picMk id="5" creationId="{0557A7A2-09F9-3B2B-2E79-250E11EAF941}"/>
          </ac:picMkLst>
        </pc:picChg>
      </pc:sldChg>
      <pc:sldChg chg="addSp delSp modSp add ord replId">
        <pc:chgData name="Michaela Matthews (QIB)" userId="S::matthews@nbi.ac.uk::fca4ec38-74e4-4d95-9adf-cc3fa5a63726" providerId="AD" clId="Web-{8C40FE5C-281F-564F-A794-0AD23783999C}" dt="2024-10-01T08:46:45.509" v="192"/>
        <pc:sldMkLst>
          <pc:docMk/>
          <pc:sldMk cId="3298397727" sldId="348"/>
        </pc:sldMkLst>
        <pc:picChg chg="add mod modCrop">
          <ac:chgData name="Michaela Matthews (QIB)" userId="S::matthews@nbi.ac.uk::fca4ec38-74e4-4d95-9adf-cc3fa5a63726" providerId="AD" clId="Web-{8C40FE5C-281F-564F-A794-0AD23783999C}" dt="2024-10-01T08:44:45.459" v="191" actId="1076"/>
          <ac:picMkLst>
            <pc:docMk/>
            <pc:sldMk cId="3298397727" sldId="348"/>
            <ac:picMk id="2" creationId="{B2445C2F-C0CE-260E-4C8E-1510B8FB012D}"/>
          </ac:picMkLst>
        </pc:picChg>
        <pc:picChg chg="del">
          <ac:chgData name="Michaela Matthews (QIB)" userId="S::matthews@nbi.ac.uk::fca4ec38-74e4-4d95-9adf-cc3fa5a63726" providerId="AD" clId="Web-{8C40FE5C-281F-564F-A794-0AD23783999C}" dt="2024-10-01T08:44:39.819" v="189"/>
          <ac:picMkLst>
            <pc:docMk/>
            <pc:sldMk cId="3298397727" sldId="348"/>
            <ac:picMk id="5" creationId="{0557A7A2-09F9-3B2B-2E79-250E11EAF941}"/>
          </ac:picMkLst>
        </pc:picChg>
      </pc:sldChg>
      <pc:sldChg chg="add replId">
        <pc:chgData name="Michaela Matthews (QIB)" userId="S::matthews@nbi.ac.uk::fca4ec38-74e4-4d95-9adf-cc3fa5a63726" providerId="AD" clId="Web-{8C40FE5C-281F-564F-A794-0AD23783999C}" dt="2024-10-01T08:47:33.928" v="194"/>
        <pc:sldMkLst>
          <pc:docMk/>
          <pc:sldMk cId="3111632435" sldId="349"/>
        </pc:sldMkLst>
      </pc:sldChg>
      <pc:sldChg chg="addSp delSp modSp add replId">
        <pc:chgData name="Michaela Matthews (QIB)" userId="S::matthews@nbi.ac.uk::fca4ec38-74e4-4d95-9adf-cc3fa5a63726" providerId="AD" clId="Web-{8C40FE5C-281F-564F-A794-0AD23783999C}" dt="2024-10-01T09:29:54.107" v="270" actId="1076"/>
        <pc:sldMkLst>
          <pc:docMk/>
          <pc:sldMk cId="3972630390" sldId="350"/>
        </pc:sldMkLst>
        <pc:spChg chg="del mod">
          <ac:chgData name="Michaela Matthews (QIB)" userId="S::matthews@nbi.ac.uk::fca4ec38-74e4-4d95-9adf-cc3fa5a63726" providerId="AD" clId="Web-{8C40FE5C-281F-564F-A794-0AD23783999C}" dt="2024-10-01T09:26:02.804" v="253"/>
          <ac:spMkLst>
            <pc:docMk/>
            <pc:sldMk cId="3972630390" sldId="350"/>
            <ac:spMk id="2" creationId="{B206DCDC-53C6-93E7-E384-866F94E92EA5}"/>
          </ac:spMkLst>
        </pc:spChg>
        <pc:spChg chg="mod">
          <ac:chgData name="Michaela Matthews (QIB)" userId="S::matthews@nbi.ac.uk::fca4ec38-74e4-4d95-9adf-cc3fa5a63726" providerId="AD" clId="Web-{8C40FE5C-281F-564F-A794-0AD23783999C}" dt="2024-10-01T09:25:56.914" v="251" actId="20577"/>
          <ac:spMkLst>
            <pc:docMk/>
            <pc:sldMk cId="3972630390" sldId="350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8C40FE5C-281F-564F-A794-0AD23783999C}" dt="2024-10-01T09:26:04.726" v="255"/>
          <ac:spMkLst>
            <pc:docMk/>
            <pc:sldMk cId="3972630390" sldId="350"/>
            <ac:spMk id="5" creationId="{A32A2955-5C98-ED53-E828-213393338080}"/>
          </ac:spMkLst>
        </pc:spChg>
        <pc:spChg chg="del mod">
          <ac:chgData name="Michaela Matthews (QIB)" userId="S::matthews@nbi.ac.uk::fca4ec38-74e4-4d95-9adf-cc3fa5a63726" providerId="AD" clId="Web-{8C40FE5C-281F-564F-A794-0AD23783999C}" dt="2024-10-01T09:25:51.882" v="249"/>
          <ac:spMkLst>
            <pc:docMk/>
            <pc:sldMk cId="3972630390" sldId="350"/>
            <ac:spMk id="8" creationId="{77BB6C3D-F1AA-562D-669A-2E3CDEFFE20E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9:29:54.092" v="269" actId="1076"/>
          <ac:spMkLst>
            <pc:docMk/>
            <pc:sldMk cId="3972630390" sldId="350"/>
            <ac:spMk id="10" creationId="{034FCE42-AA92-9D89-0D28-54989913937A}"/>
          </ac:spMkLst>
        </pc:spChg>
        <pc:spChg chg="add mod">
          <ac:chgData name="Michaela Matthews (QIB)" userId="S::matthews@nbi.ac.uk::fca4ec38-74e4-4d95-9adf-cc3fa5a63726" providerId="AD" clId="Web-{8C40FE5C-281F-564F-A794-0AD23783999C}" dt="2024-10-01T09:29:54.107" v="270" actId="1076"/>
          <ac:spMkLst>
            <pc:docMk/>
            <pc:sldMk cId="3972630390" sldId="350"/>
            <ac:spMk id="11" creationId="{C43CFA48-1918-F5C5-F675-6B44AE2E5B6B}"/>
          </ac:spMkLst>
        </pc:spChg>
        <pc:picChg chg="del mod">
          <ac:chgData name="Michaela Matthews (QIB)" userId="S::matthews@nbi.ac.uk::fca4ec38-74e4-4d95-9adf-cc3fa5a63726" providerId="AD" clId="Web-{8C40FE5C-281F-564F-A794-0AD23783999C}" dt="2024-10-01T09:28:53.621" v="257"/>
          <ac:picMkLst>
            <pc:docMk/>
            <pc:sldMk cId="3972630390" sldId="350"/>
            <ac:picMk id="9" creationId="{092AE9DD-D0B8-E512-B5C8-CFBA108C55BE}"/>
          </ac:picMkLst>
        </pc:picChg>
      </pc:sldChg>
      <pc:sldChg chg="delSp modSp add ord replId">
        <pc:chgData name="Michaela Matthews (QIB)" userId="S::matthews@nbi.ac.uk::fca4ec38-74e4-4d95-9adf-cc3fa5a63726" providerId="AD" clId="Web-{8C40FE5C-281F-564F-A794-0AD23783999C}" dt="2024-10-01T09:54:01.286" v="347"/>
        <pc:sldMkLst>
          <pc:docMk/>
          <pc:sldMk cId="995339752" sldId="351"/>
        </pc:sldMkLst>
        <pc:spChg chg="mod">
          <ac:chgData name="Michaela Matthews (QIB)" userId="S::matthews@nbi.ac.uk::fca4ec38-74e4-4d95-9adf-cc3fa5a63726" providerId="AD" clId="Web-{8C40FE5C-281F-564F-A794-0AD23783999C}" dt="2024-10-01T09:53:47.379" v="344" actId="20577"/>
          <ac:spMkLst>
            <pc:docMk/>
            <pc:sldMk cId="995339752" sldId="351"/>
            <ac:spMk id="4" creationId="{7EB595EE-2600-7871-EB47-6DD8EA0E8D98}"/>
          </ac:spMkLst>
        </pc:spChg>
        <pc:spChg chg="del mod">
          <ac:chgData name="Michaela Matthews (QIB)" userId="S::matthews@nbi.ac.uk::fca4ec38-74e4-4d95-9adf-cc3fa5a63726" providerId="AD" clId="Web-{8C40FE5C-281F-564F-A794-0AD23783999C}" dt="2024-10-01T09:54:01.286" v="347"/>
          <ac:spMkLst>
            <pc:docMk/>
            <pc:sldMk cId="995339752" sldId="351"/>
            <ac:spMk id="5" creationId="{B9EEF496-9D0E-3BE1-49C1-DB40C280362C}"/>
          </ac:spMkLst>
        </pc:spChg>
        <pc:picChg chg="del">
          <ac:chgData name="Michaela Matthews (QIB)" userId="S::matthews@nbi.ac.uk::fca4ec38-74e4-4d95-9adf-cc3fa5a63726" providerId="AD" clId="Web-{8C40FE5C-281F-564F-A794-0AD23783999C}" dt="2024-10-01T09:53:49.379" v="345"/>
          <ac:picMkLst>
            <pc:docMk/>
            <pc:sldMk cId="995339752" sldId="351"/>
            <ac:picMk id="2" creationId="{F6686BD0-C7F2-2B87-CE94-B4E9BD7180D4}"/>
          </ac:picMkLst>
        </pc:picChg>
      </pc:sldChg>
      <pc:sldChg chg="addSp delSp modSp add replId">
        <pc:chgData name="Michaela Matthews (QIB)" userId="S::matthews@nbi.ac.uk::fca4ec38-74e4-4d95-9adf-cc3fa5a63726" providerId="AD" clId="Web-{8C40FE5C-281F-564F-A794-0AD23783999C}" dt="2024-10-01T09:57:39.401" v="389" actId="1076"/>
        <pc:sldMkLst>
          <pc:docMk/>
          <pc:sldMk cId="1956398055" sldId="352"/>
        </pc:sldMkLst>
        <pc:spChg chg="add mod">
          <ac:chgData name="Michaela Matthews (QIB)" userId="S::matthews@nbi.ac.uk::fca4ec38-74e4-4d95-9adf-cc3fa5a63726" providerId="AD" clId="Web-{8C40FE5C-281F-564F-A794-0AD23783999C}" dt="2024-10-01T09:57:39.401" v="389" actId="1076"/>
          <ac:spMkLst>
            <pc:docMk/>
            <pc:sldMk cId="1956398055" sldId="352"/>
            <ac:spMk id="2" creationId="{4C6C0422-F779-1B55-20B0-5BDB28E760FC}"/>
          </ac:spMkLst>
        </pc:spChg>
        <pc:spChg chg="mod">
          <ac:chgData name="Michaela Matthews (QIB)" userId="S::matthews@nbi.ac.uk::fca4ec38-74e4-4d95-9adf-cc3fa5a63726" providerId="AD" clId="Web-{8C40FE5C-281F-564F-A794-0AD23783999C}" dt="2024-10-01T09:57:17.166" v="382" actId="20577"/>
          <ac:spMkLst>
            <pc:docMk/>
            <pc:sldMk cId="1956398055" sldId="352"/>
            <ac:spMk id="4" creationId="{7EB595EE-2600-7871-EB47-6DD8EA0E8D98}"/>
          </ac:spMkLst>
        </pc:spChg>
        <pc:spChg chg="del">
          <ac:chgData name="Michaela Matthews (QIB)" userId="S::matthews@nbi.ac.uk::fca4ec38-74e4-4d95-9adf-cc3fa5a63726" providerId="AD" clId="Web-{8C40FE5C-281F-564F-A794-0AD23783999C}" dt="2024-10-01T09:57:35.807" v="384"/>
          <ac:spMkLst>
            <pc:docMk/>
            <pc:sldMk cId="1956398055" sldId="352"/>
            <ac:spMk id="10" creationId="{034FCE42-AA92-9D89-0D28-54989913937A}"/>
          </ac:spMkLst>
        </pc:spChg>
        <pc:spChg chg="del">
          <ac:chgData name="Michaela Matthews (QIB)" userId="S::matthews@nbi.ac.uk::fca4ec38-74e4-4d95-9adf-cc3fa5a63726" providerId="AD" clId="Web-{8C40FE5C-281F-564F-A794-0AD23783999C}" dt="2024-10-01T09:57:35.807" v="383"/>
          <ac:spMkLst>
            <pc:docMk/>
            <pc:sldMk cId="1956398055" sldId="352"/>
            <ac:spMk id="11" creationId="{C43CFA48-1918-F5C5-F675-6B44AE2E5B6B}"/>
          </ac:spMkLst>
        </pc:spChg>
      </pc:sldChg>
    </pc:docChg>
  </pc:docChgLst>
  <pc:docChgLst>
    <pc:chgData name="Michaela Matthews (QIB)" userId="S::matthews@nbi.ac.uk::fca4ec38-74e4-4d95-9adf-cc3fa5a63726" providerId="AD" clId="Web-{36F75854-575D-BF0E-D2C4-18C73F9A7369}"/>
    <pc:docChg chg="addSld delSld modSld sldOrd">
      <pc:chgData name="Michaela Matthews (QIB)" userId="S::matthews@nbi.ac.uk::fca4ec38-74e4-4d95-9adf-cc3fa5a63726" providerId="AD" clId="Web-{36F75854-575D-BF0E-D2C4-18C73F9A7369}" dt="2024-10-13T11:35:14.863" v="351" actId="14100"/>
      <pc:docMkLst>
        <pc:docMk/>
      </pc:docMkLst>
      <pc:sldChg chg="modSp">
        <pc:chgData name="Michaela Matthews (QIB)" userId="S::matthews@nbi.ac.uk::fca4ec38-74e4-4d95-9adf-cc3fa5a63726" providerId="AD" clId="Web-{36F75854-575D-BF0E-D2C4-18C73F9A7369}" dt="2024-10-13T09:44:58.708" v="17" actId="1076"/>
        <pc:sldMkLst>
          <pc:docMk/>
          <pc:sldMk cId="3316714107" sldId="365"/>
        </pc:sldMkLst>
        <pc:spChg chg="mod">
          <ac:chgData name="Michaela Matthews (QIB)" userId="S::matthews@nbi.ac.uk::fca4ec38-74e4-4d95-9adf-cc3fa5a63726" providerId="AD" clId="Web-{36F75854-575D-BF0E-D2C4-18C73F9A7369}" dt="2024-10-13T09:44:58.708" v="17" actId="1076"/>
          <ac:spMkLst>
            <pc:docMk/>
            <pc:sldMk cId="3316714107" sldId="365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36F75854-575D-BF0E-D2C4-18C73F9A7369}" dt="2024-10-13T09:52:36.425" v="151" actId="20577"/>
        <pc:sldMkLst>
          <pc:docMk/>
          <pc:sldMk cId="3897301423" sldId="384"/>
        </pc:sldMkLst>
        <pc:spChg chg="mod">
          <ac:chgData name="Michaela Matthews (QIB)" userId="S::matthews@nbi.ac.uk::fca4ec38-74e4-4d95-9adf-cc3fa5a63726" providerId="AD" clId="Web-{36F75854-575D-BF0E-D2C4-18C73F9A7369}" dt="2024-10-13T09:52:36.425" v="151" actId="20577"/>
          <ac:spMkLst>
            <pc:docMk/>
            <pc:sldMk cId="3897301423" sldId="384"/>
            <ac:spMk id="9" creationId="{ACE77298-B3FB-ECD5-7750-7DBB37E550AF}"/>
          </ac:spMkLst>
        </pc:spChg>
      </pc:sldChg>
      <pc:sldChg chg="addSp delSp modSp">
        <pc:chgData name="Michaela Matthews (QIB)" userId="S::matthews@nbi.ac.uk::fca4ec38-74e4-4d95-9adf-cc3fa5a63726" providerId="AD" clId="Web-{36F75854-575D-BF0E-D2C4-18C73F9A7369}" dt="2024-10-13T10:06:36.948" v="201" actId="14100"/>
        <pc:sldMkLst>
          <pc:docMk/>
          <pc:sldMk cId="1734179075" sldId="385"/>
        </pc:sldMkLst>
        <pc:spChg chg="mod">
          <ac:chgData name="Michaela Matthews (QIB)" userId="S::matthews@nbi.ac.uk::fca4ec38-74e4-4d95-9adf-cc3fa5a63726" providerId="AD" clId="Web-{36F75854-575D-BF0E-D2C4-18C73F9A7369}" dt="2024-10-13T10:06:36.948" v="201" actId="14100"/>
          <ac:spMkLst>
            <pc:docMk/>
            <pc:sldMk cId="1734179075" sldId="385"/>
            <ac:spMk id="12" creationId="{C5452FF3-4893-7439-4B24-D8D34644643C}"/>
          </ac:spMkLst>
        </pc:spChg>
        <pc:picChg chg="add mod ord">
          <ac:chgData name="Michaela Matthews (QIB)" userId="S::matthews@nbi.ac.uk::fca4ec38-74e4-4d95-9adf-cc3fa5a63726" providerId="AD" clId="Web-{36F75854-575D-BF0E-D2C4-18C73F9A7369}" dt="2024-10-13T10:06:27.417" v="199"/>
          <ac:picMkLst>
            <pc:docMk/>
            <pc:sldMk cId="1734179075" sldId="385"/>
            <ac:picMk id="5" creationId="{8B7F46FF-646C-599B-614A-1321E9F2AB74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0:06:15.479" v="195"/>
          <ac:picMkLst>
            <pc:docMk/>
            <pc:sldMk cId="1734179075" sldId="385"/>
            <ac:picMk id="10" creationId="{0800E054-3AA8-CFAC-490C-12E1CA4BBF73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0:07:30.825" v="216" actId="14100"/>
        <pc:sldMkLst>
          <pc:docMk/>
          <pc:sldMk cId="2172075328" sldId="390"/>
        </pc:sldMkLst>
        <pc:spChg chg="mod">
          <ac:chgData name="Michaela Matthews (QIB)" userId="S::matthews@nbi.ac.uk::fca4ec38-74e4-4d95-9adf-cc3fa5a63726" providerId="AD" clId="Web-{36F75854-575D-BF0E-D2C4-18C73F9A7369}" dt="2024-10-13T10:07:30.825" v="216" actId="14100"/>
          <ac:spMkLst>
            <pc:docMk/>
            <pc:sldMk cId="2172075328" sldId="390"/>
            <ac:spMk id="8" creationId="{63DA64BD-54EC-BADB-AC9D-A31C8C1FCA98}"/>
          </ac:spMkLst>
        </pc:spChg>
        <pc:picChg chg="add mod ord">
          <ac:chgData name="Michaela Matthews (QIB)" userId="S::matthews@nbi.ac.uk::fca4ec38-74e4-4d95-9adf-cc3fa5a63726" providerId="AD" clId="Web-{36F75854-575D-BF0E-D2C4-18C73F9A7369}" dt="2024-10-13T10:07:21.949" v="214"/>
          <ac:picMkLst>
            <pc:docMk/>
            <pc:sldMk cId="2172075328" sldId="390"/>
            <ac:picMk id="2" creationId="{782F5C2C-3BE7-39A2-00DC-87B73272FA4A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0:07:02.589" v="208"/>
          <ac:picMkLst>
            <pc:docMk/>
            <pc:sldMk cId="2172075328" sldId="390"/>
            <ac:picMk id="5" creationId="{BD0F5F26-ED22-D070-15AE-6B42C88C23FB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0:14:33.149" v="264" actId="1076"/>
        <pc:sldMkLst>
          <pc:docMk/>
          <pc:sldMk cId="3108750317" sldId="393"/>
        </pc:sldMkLst>
        <pc:spChg chg="mod">
          <ac:chgData name="Michaela Matthews (QIB)" userId="S::matthews@nbi.ac.uk::fca4ec38-74e4-4d95-9adf-cc3fa5a63726" providerId="AD" clId="Web-{36F75854-575D-BF0E-D2C4-18C73F9A7369}" dt="2024-10-13T10:14:33.149" v="264" actId="1076"/>
          <ac:spMkLst>
            <pc:docMk/>
            <pc:sldMk cId="3108750317" sldId="393"/>
            <ac:spMk id="8" creationId="{C05D97D5-5C86-2685-5B2A-74F520E1E706}"/>
          </ac:spMkLst>
        </pc:spChg>
        <pc:picChg chg="add mod">
          <ac:chgData name="Michaela Matthews (QIB)" userId="S::matthews@nbi.ac.uk::fca4ec38-74e4-4d95-9adf-cc3fa5a63726" providerId="AD" clId="Web-{36F75854-575D-BF0E-D2C4-18C73F9A7369}" dt="2024-10-13T10:14:30.586" v="263" actId="1076"/>
          <ac:picMkLst>
            <pc:docMk/>
            <pc:sldMk cId="3108750317" sldId="393"/>
            <ac:picMk id="5" creationId="{E4F2458C-814B-543C-05EC-36798DDA7159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0:08:04.763" v="227"/>
          <ac:picMkLst>
            <pc:docMk/>
            <pc:sldMk cId="3108750317" sldId="393"/>
            <ac:picMk id="9" creationId="{353B1F0B-7BB1-A5DF-4966-16338560AD70}"/>
          </ac:picMkLst>
        </pc:picChg>
      </pc:sldChg>
      <pc:sldChg chg="addSp modSp">
        <pc:chgData name="Michaela Matthews (QIB)" userId="S::matthews@nbi.ac.uk::fca4ec38-74e4-4d95-9adf-cc3fa5a63726" providerId="AD" clId="Web-{36F75854-575D-BF0E-D2C4-18C73F9A7369}" dt="2024-10-13T11:32:35.500" v="308" actId="1076"/>
        <pc:sldMkLst>
          <pc:docMk/>
          <pc:sldMk cId="3463229205" sldId="394"/>
        </pc:sldMkLst>
        <pc:picChg chg="add mod">
          <ac:chgData name="Michaela Matthews (QIB)" userId="S::matthews@nbi.ac.uk::fca4ec38-74e4-4d95-9adf-cc3fa5a63726" providerId="AD" clId="Web-{36F75854-575D-BF0E-D2C4-18C73F9A7369}" dt="2024-10-13T11:32:35.500" v="308" actId="1076"/>
          <ac:picMkLst>
            <pc:docMk/>
            <pc:sldMk cId="3463229205" sldId="394"/>
            <ac:picMk id="5" creationId="{998279F4-A0A7-E05C-E3F4-FBAD3F5B49AD}"/>
          </ac:picMkLst>
        </pc:picChg>
      </pc:sldChg>
      <pc:sldChg chg="addSp modSp">
        <pc:chgData name="Michaela Matthews (QIB)" userId="S::matthews@nbi.ac.uk::fca4ec38-74e4-4d95-9adf-cc3fa5a63726" providerId="AD" clId="Web-{36F75854-575D-BF0E-D2C4-18C73F9A7369}" dt="2024-10-13T11:33:34.830" v="324" actId="20577"/>
        <pc:sldMkLst>
          <pc:docMk/>
          <pc:sldMk cId="333203371" sldId="395"/>
        </pc:sldMkLst>
        <pc:spChg chg="mod">
          <ac:chgData name="Michaela Matthews (QIB)" userId="S::matthews@nbi.ac.uk::fca4ec38-74e4-4d95-9adf-cc3fa5a63726" providerId="AD" clId="Web-{36F75854-575D-BF0E-D2C4-18C73F9A7369}" dt="2024-10-13T11:33:34.830" v="324" actId="20577"/>
          <ac:spMkLst>
            <pc:docMk/>
            <pc:sldMk cId="333203371" sldId="395"/>
            <ac:spMk id="4" creationId="{7EB595EE-2600-7871-EB47-6DD8EA0E8D98}"/>
          </ac:spMkLst>
        </pc:spChg>
        <pc:picChg chg="add mod">
          <ac:chgData name="Michaela Matthews (QIB)" userId="S::matthews@nbi.ac.uk::fca4ec38-74e4-4d95-9adf-cc3fa5a63726" providerId="AD" clId="Web-{36F75854-575D-BF0E-D2C4-18C73F9A7369}" dt="2024-10-13T11:33:27.892" v="322" actId="14100"/>
          <ac:picMkLst>
            <pc:docMk/>
            <pc:sldMk cId="333203371" sldId="395"/>
            <ac:picMk id="9" creationId="{61FD81E1-416D-6401-B684-D180556198A8}"/>
          </ac:picMkLst>
        </pc:picChg>
      </pc:sldChg>
      <pc:sldChg chg="addSp modSp">
        <pc:chgData name="Michaela Matthews (QIB)" userId="S::matthews@nbi.ac.uk::fca4ec38-74e4-4d95-9adf-cc3fa5a63726" providerId="AD" clId="Web-{36F75854-575D-BF0E-D2C4-18C73F9A7369}" dt="2024-10-13T11:33:56.486" v="329" actId="14100"/>
        <pc:sldMkLst>
          <pc:docMk/>
          <pc:sldMk cId="2204802679" sldId="396"/>
        </pc:sldMkLst>
        <pc:picChg chg="add mod">
          <ac:chgData name="Michaela Matthews (QIB)" userId="S::matthews@nbi.ac.uk::fca4ec38-74e4-4d95-9adf-cc3fa5a63726" providerId="AD" clId="Web-{36F75854-575D-BF0E-D2C4-18C73F9A7369}" dt="2024-10-13T11:33:56.486" v="329" actId="14100"/>
          <ac:picMkLst>
            <pc:docMk/>
            <pc:sldMk cId="2204802679" sldId="396"/>
            <ac:picMk id="9" creationId="{A1AA56B1-ECD4-9CAC-C2A0-C8EAF870C69E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0:11:23.112" v="246" actId="1076"/>
        <pc:sldMkLst>
          <pc:docMk/>
          <pc:sldMk cId="3613389389" sldId="398"/>
        </pc:sldMkLst>
        <pc:picChg chg="add del">
          <ac:chgData name="Michaela Matthews (QIB)" userId="S::matthews@nbi.ac.uk::fca4ec38-74e4-4d95-9adf-cc3fa5a63726" providerId="AD" clId="Web-{36F75854-575D-BF0E-D2C4-18C73F9A7369}" dt="2024-10-13T10:10:17.220" v="228"/>
          <ac:picMkLst>
            <pc:docMk/>
            <pc:sldMk cId="3613389389" sldId="398"/>
            <ac:picMk id="5" creationId="{A0535DF1-6B2F-D609-37E0-42CFE2802A93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0:11:23.112" v="246" actId="1076"/>
          <ac:picMkLst>
            <pc:docMk/>
            <pc:sldMk cId="3613389389" sldId="398"/>
            <ac:picMk id="8" creationId="{38BF68F3-408F-DEE5-A6F1-38123BB72B3E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0:10:47.267" v="236" actId="1076"/>
        <pc:sldMkLst>
          <pc:docMk/>
          <pc:sldMk cId="3930713195" sldId="399"/>
        </pc:sldMkLst>
        <pc:picChg chg="add mod modCrop">
          <ac:chgData name="Michaela Matthews (QIB)" userId="S::matthews@nbi.ac.uk::fca4ec38-74e4-4d95-9adf-cc3fa5a63726" providerId="AD" clId="Web-{36F75854-575D-BF0E-D2C4-18C73F9A7369}" dt="2024-10-13T10:10:47.267" v="236" actId="1076"/>
          <ac:picMkLst>
            <pc:docMk/>
            <pc:sldMk cId="3930713195" sldId="399"/>
            <ac:picMk id="5" creationId="{0BDCFE38-9281-1475-C7B8-511DC7402D3A}"/>
          </ac:picMkLst>
        </pc:picChg>
        <pc:picChg chg="add del">
          <ac:chgData name="Michaela Matthews (QIB)" userId="S::matthews@nbi.ac.uk::fca4ec38-74e4-4d95-9adf-cc3fa5a63726" providerId="AD" clId="Web-{36F75854-575D-BF0E-D2C4-18C73F9A7369}" dt="2024-10-13T10:10:23.329" v="230"/>
          <ac:picMkLst>
            <pc:docMk/>
            <pc:sldMk cId="3930713195" sldId="399"/>
            <ac:picMk id="10" creationId="{6DB55A3B-7EAB-C134-BE2C-68172322AE4C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0:11:03.112" v="241" actId="1076"/>
        <pc:sldMkLst>
          <pc:docMk/>
          <pc:sldMk cId="2873917305" sldId="400"/>
        </pc:sldMkLst>
        <pc:picChg chg="add mod">
          <ac:chgData name="Michaela Matthews (QIB)" userId="S::matthews@nbi.ac.uk::fca4ec38-74e4-4d95-9adf-cc3fa5a63726" providerId="AD" clId="Web-{36F75854-575D-BF0E-D2C4-18C73F9A7369}" dt="2024-10-13T10:11:03.112" v="241" actId="1076"/>
          <ac:picMkLst>
            <pc:docMk/>
            <pc:sldMk cId="2873917305" sldId="400"/>
            <ac:picMk id="5" creationId="{B1296B2B-450C-BBC9-E351-B1BCDC9305BC}"/>
          </ac:picMkLst>
        </pc:picChg>
        <pc:picChg chg="add del">
          <ac:chgData name="Michaela Matthews (QIB)" userId="S::matthews@nbi.ac.uk::fca4ec38-74e4-4d95-9adf-cc3fa5a63726" providerId="AD" clId="Web-{36F75854-575D-BF0E-D2C4-18C73F9A7369}" dt="2024-10-13T10:10:19.767" v="229"/>
          <ac:picMkLst>
            <pc:docMk/>
            <pc:sldMk cId="2873917305" sldId="400"/>
            <ac:picMk id="9" creationId="{6DAC5A94-75DD-8BE7-9570-5A1E7475B142}"/>
          </ac:picMkLst>
        </pc:picChg>
      </pc:sldChg>
      <pc:sldChg chg="addSp delSp modSp">
        <pc:chgData name="Michaela Matthews (QIB)" userId="S::matthews@nbi.ac.uk::fca4ec38-74e4-4d95-9adf-cc3fa5a63726" providerId="AD" clId="Web-{36F75854-575D-BF0E-D2C4-18C73F9A7369}" dt="2024-10-13T11:34:47.206" v="342" actId="1076"/>
        <pc:sldMkLst>
          <pc:docMk/>
          <pc:sldMk cId="2053597042" sldId="401"/>
        </pc:sldMkLst>
        <pc:picChg chg="add del mod">
          <ac:chgData name="Michaela Matthews (QIB)" userId="S::matthews@nbi.ac.uk::fca4ec38-74e4-4d95-9adf-cc3fa5a63726" providerId="AD" clId="Web-{36F75854-575D-BF0E-D2C4-18C73F9A7369}" dt="2024-10-13T11:34:40.456" v="340"/>
          <ac:picMkLst>
            <pc:docMk/>
            <pc:sldMk cId="2053597042" sldId="401"/>
            <ac:picMk id="5" creationId="{F65F9170-6A46-6538-62AA-83E00F6F0010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1:34:47.206" v="342" actId="1076"/>
          <ac:picMkLst>
            <pc:docMk/>
            <pc:sldMk cId="2053597042" sldId="401"/>
            <ac:picMk id="9" creationId="{BD04D2DD-933B-CFA3-8DFB-DF3D81A7FDFC}"/>
          </ac:picMkLst>
        </pc:picChg>
      </pc:sldChg>
      <pc:sldChg chg="add replId">
        <pc:chgData name="Michaela Matthews (QIB)" userId="S::matthews@nbi.ac.uk::fca4ec38-74e4-4d95-9adf-cc3fa5a63726" providerId="AD" clId="Web-{36F75854-575D-BF0E-D2C4-18C73F9A7369}" dt="2024-10-13T09:45:35.459" v="18"/>
        <pc:sldMkLst>
          <pc:docMk/>
          <pc:sldMk cId="286551818" sldId="402"/>
        </pc:sldMkLst>
      </pc:sldChg>
      <pc:sldChg chg="addSp delSp modSp add ord replId">
        <pc:chgData name="Michaela Matthews (QIB)" userId="S::matthews@nbi.ac.uk::fca4ec38-74e4-4d95-9adf-cc3fa5a63726" providerId="AD" clId="Web-{36F75854-575D-BF0E-D2C4-18C73F9A7369}" dt="2024-10-13T09:53:53.599" v="194" actId="20577"/>
        <pc:sldMkLst>
          <pc:docMk/>
          <pc:sldMk cId="3900490722" sldId="403"/>
        </pc:sldMkLst>
        <pc:spChg chg="mod">
          <ac:chgData name="Michaela Matthews (QIB)" userId="S::matthews@nbi.ac.uk::fca4ec38-74e4-4d95-9adf-cc3fa5a63726" providerId="AD" clId="Web-{36F75854-575D-BF0E-D2C4-18C73F9A7369}" dt="2024-10-13T09:45:58.256" v="22" actId="20577"/>
          <ac:spMkLst>
            <pc:docMk/>
            <pc:sldMk cId="3900490722" sldId="403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36F75854-575D-BF0E-D2C4-18C73F9A7369}" dt="2024-10-13T09:53:53.599" v="194" actId="20577"/>
          <ac:spMkLst>
            <pc:docMk/>
            <pc:sldMk cId="3900490722" sldId="403"/>
            <ac:spMk id="9" creationId="{ACE77298-B3FB-ECD5-7750-7DBB37E550AF}"/>
          </ac:spMkLst>
        </pc:spChg>
        <pc:spChg chg="del">
          <ac:chgData name="Michaela Matthews (QIB)" userId="S::matthews@nbi.ac.uk::fca4ec38-74e4-4d95-9adf-cc3fa5a63726" providerId="AD" clId="Web-{36F75854-575D-BF0E-D2C4-18C73F9A7369}" dt="2024-10-13T09:46:53.477" v="57"/>
          <ac:spMkLst>
            <pc:docMk/>
            <pc:sldMk cId="3900490722" sldId="403"/>
            <ac:spMk id="10" creationId="{0FA523CA-098D-3D23-5879-A700E99E7B77}"/>
          </ac:spMkLst>
        </pc:spChg>
        <pc:spChg chg="del">
          <ac:chgData name="Michaela Matthews (QIB)" userId="S::matthews@nbi.ac.uk::fca4ec38-74e4-4d95-9adf-cc3fa5a63726" providerId="AD" clId="Web-{36F75854-575D-BF0E-D2C4-18C73F9A7369}" dt="2024-10-13T09:46:53.477" v="56"/>
          <ac:spMkLst>
            <pc:docMk/>
            <pc:sldMk cId="3900490722" sldId="403"/>
            <ac:spMk id="11" creationId="{563B6FF8-F2BA-3E1D-E399-CC02ED2145F0}"/>
          </ac:spMkLst>
        </pc:spChg>
        <pc:picChg chg="del">
          <ac:chgData name="Michaela Matthews (QIB)" userId="S::matthews@nbi.ac.uk::fca4ec38-74e4-4d95-9adf-cc3fa5a63726" providerId="AD" clId="Web-{36F75854-575D-BF0E-D2C4-18C73F9A7369}" dt="2024-10-13T09:46:53.477" v="58"/>
          <ac:picMkLst>
            <pc:docMk/>
            <pc:sldMk cId="3900490722" sldId="403"/>
            <ac:picMk id="2" creationId="{C5665ED9-17AF-E84C-1B19-0A3F9287665F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09:49:04.106" v="114" actId="1076"/>
          <ac:picMkLst>
            <pc:docMk/>
            <pc:sldMk cId="3900490722" sldId="403"/>
            <ac:picMk id="5" creationId="{74109C10-AFF7-2FFC-411D-19F87ABDBC6C}"/>
          </ac:picMkLst>
        </pc:picChg>
        <pc:picChg chg="add del mod">
          <ac:chgData name="Michaela Matthews (QIB)" userId="S::matthews@nbi.ac.uk::fca4ec38-74e4-4d95-9adf-cc3fa5a63726" providerId="AD" clId="Web-{36F75854-575D-BF0E-D2C4-18C73F9A7369}" dt="2024-10-13T09:48:17.870" v="95"/>
          <ac:picMkLst>
            <pc:docMk/>
            <pc:sldMk cId="3900490722" sldId="403"/>
            <ac:picMk id="8" creationId="{F8AFBDA1-1E91-E522-6805-F066A64EAD2B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09:49:58.529" v="144" actId="20577"/>
        <pc:sldMkLst>
          <pc:docMk/>
          <pc:sldMk cId="418264749" sldId="404"/>
        </pc:sldMkLst>
        <pc:spChg chg="del mod">
          <ac:chgData name="Michaela Matthews (QIB)" userId="S::matthews@nbi.ac.uk::fca4ec38-74e4-4d95-9adf-cc3fa5a63726" providerId="AD" clId="Web-{36F75854-575D-BF0E-D2C4-18C73F9A7369}" dt="2024-10-13T09:48:45.637" v="101"/>
          <ac:spMkLst>
            <pc:docMk/>
            <pc:sldMk cId="418264749" sldId="404"/>
            <ac:spMk id="9" creationId="{ACE77298-B3FB-ECD5-7750-7DBB37E550AF}"/>
          </ac:spMkLst>
        </pc:spChg>
        <pc:spChg chg="add mod">
          <ac:chgData name="Michaela Matthews (QIB)" userId="S::matthews@nbi.ac.uk::fca4ec38-74e4-4d95-9adf-cc3fa5a63726" providerId="AD" clId="Web-{36F75854-575D-BF0E-D2C4-18C73F9A7369}" dt="2024-10-13T09:49:58.529" v="144" actId="20577"/>
          <ac:spMkLst>
            <pc:docMk/>
            <pc:sldMk cId="418264749" sldId="404"/>
            <ac:spMk id="10" creationId="{33D09EDF-5DB1-5452-CC2B-2FF5076FE51E}"/>
          </ac:spMkLst>
        </pc:spChg>
        <pc:picChg chg="del">
          <ac:chgData name="Michaela Matthews (QIB)" userId="S::matthews@nbi.ac.uk::fca4ec38-74e4-4d95-9adf-cc3fa5a63726" providerId="AD" clId="Web-{36F75854-575D-BF0E-D2C4-18C73F9A7369}" dt="2024-10-13T09:48:47.496" v="102"/>
          <ac:picMkLst>
            <pc:docMk/>
            <pc:sldMk cId="418264749" sldId="404"/>
            <ac:picMk id="5" creationId="{74109C10-AFF7-2FFC-411D-19F87ABDBC6C}"/>
          </ac:picMkLst>
        </pc:picChg>
        <pc:picChg chg="mod">
          <ac:chgData name="Michaela Matthews (QIB)" userId="S::matthews@nbi.ac.uk::fca4ec38-74e4-4d95-9adf-cc3fa5a63726" providerId="AD" clId="Web-{36F75854-575D-BF0E-D2C4-18C73F9A7369}" dt="2024-10-13T09:49:20.591" v="123" actId="1076"/>
          <ac:picMkLst>
            <pc:docMk/>
            <pc:sldMk cId="418264749" sldId="404"/>
            <ac:picMk id="8" creationId="{F8AFBDA1-1E91-E522-6805-F066A64EAD2B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0:13:41.069" v="255" actId="14100"/>
        <pc:sldMkLst>
          <pc:docMk/>
          <pc:sldMk cId="3765186009" sldId="405"/>
        </pc:sldMkLst>
        <pc:spChg chg="mod">
          <ac:chgData name="Michaela Matthews (QIB)" userId="S::matthews@nbi.ac.uk::fca4ec38-74e4-4d95-9adf-cc3fa5a63726" providerId="AD" clId="Web-{36F75854-575D-BF0E-D2C4-18C73F9A7369}" dt="2024-10-13T10:07:56.497" v="225" actId="20577"/>
          <ac:spMkLst>
            <pc:docMk/>
            <pc:sldMk cId="3765186009" sldId="405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36F75854-575D-BF0E-D2C4-18C73F9A7369}" dt="2024-10-13T10:13:41.069" v="255" actId="14100"/>
          <ac:spMkLst>
            <pc:docMk/>
            <pc:sldMk cId="3765186009" sldId="405"/>
            <ac:spMk id="12" creationId="{C5452FF3-4893-7439-4B24-D8D34644643C}"/>
          </ac:spMkLst>
        </pc:spChg>
        <pc:picChg chg="del">
          <ac:chgData name="Michaela Matthews (QIB)" userId="S::matthews@nbi.ac.uk::fca4ec38-74e4-4d95-9adf-cc3fa5a63726" providerId="AD" clId="Web-{36F75854-575D-BF0E-D2C4-18C73F9A7369}" dt="2024-10-13T10:08:00.200" v="226"/>
          <ac:picMkLst>
            <pc:docMk/>
            <pc:sldMk cId="3765186009" sldId="405"/>
            <ac:picMk id="5" creationId="{8B7F46FF-646C-599B-614A-1321E9F2AB74}"/>
          </ac:picMkLst>
        </pc:picChg>
        <pc:picChg chg="add mod ord">
          <ac:chgData name="Michaela Matthews (QIB)" userId="S::matthews@nbi.ac.uk::fca4ec38-74e4-4d95-9adf-cc3fa5a63726" providerId="AD" clId="Web-{36F75854-575D-BF0E-D2C4-18C73F9A7369}" dt="2024-10-13T10:13:26.772" v="251"/>
          <ac:picMkLst>
            <pc:docMk/>
            <pc:sldMk cId="3765186009" sldId="405"/>
            <ac:picMk id="8" creationId="{201E4E0D-E086-E8CA-6E31-D9E23168D6FE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0:18:04.389" v="286" actId="1076"/>
        <pc:sldMkLst>
          <pc:docMk/>
          <pc:sldMk cId="779488797" sldId="406"/>
        </pc:sldMkLst>
        <pc:picChg chg="add mod">
          <ac:chgData name="Michaela Matthews (QIB)" userId="S::matthews@nbi.ac.uk::fca4ec38-74e4-4d95-9adf-cc3fa5a63726" providerId="AD" clId="Web-{36F75854-575D-BF0E-D2C4-18C73F9A7369}" dt="2024-10-13T10:18:04.389" v="286" actId="1076"/>
          <ac:picMkLst>
            <pc:docMk/>
            <pc:sldMk cId="779488797" sldId="406"/>
            <ac:picMk id="5" creationId="{878CC486-FC4D-8269-F0B7-82D59E883F96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0:17:54.232" v="282"/>
          <ac:picMkLst>
            <pc:docMk/>
            <pc:sldMk cId="779488797" sldId="406"/>
            <ac:picMk id="8" creationId="{38BF68F3-408F-DEE5-A6F1-38123BB72B3E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0:17:49.544" v="281" actId="1076"/>
        <pc:sldMkLst>
          <pc:docMk/>
          <pc:sldMk cId="1153730208" sldId="407"/>
        </pc:sldMkLst>
        <pc:picChg chg="del">
          <ac:chgData name="Michaela Matthews (QIB)" userId="S::matthews@nbi.ac.uk::fca4ec38-74e4-4d95-9adf-cc3fa5a63726" providerId="AD" clId="Web-{36F75854-575D-BF0E-D2C4-18C73F9A7369}" dt="2024-10-13T10:17:38.247" v="277"/>
          <ac:picMkLst>
            <pc:docMk/>
            <pc:sldMk cId="1153730208" sldId="407"/>
            <ac:picMk id="5" creationId="{B1296B2B-450C-BBC9-E351-B1BCDC9305BC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0:17:49.544" v="281" actId="1076"/>
          <ac:picMkLst>
            <pc:docMk/>
            <pc:sldMk cId="1153730208" sldId="407"/>
            <ac:picMk id="8" creationId="{1D6973AA-8B7E-4234-DA5F-917405E56A4B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0:17:10.543" v="276" actId="14100"/>
        <pc:sldMkLst>
          <pc:docMk/>
          <pc:sldMk cId="2384976170" sldId="408"/>
        </pc:sldMkLst>
        <pc:spChg chg="del mod">
          <ac:chgData name="Michaela Matthews (QIB)" userId="S::matthews@nbi.ac.uk::fca4ec38-74e4-4d95-9adf-cc3fa5a63726" providerId="AD" clId="Web-{36F75854-575D-BF0E-D2C4-18C73F9A7369}" dt="2024-10-13T10:16:37.621" v="269"/>
          <ac:spMkLst>
            <pc:docMk/>
            <pc:sldMk cId="2384976170" sldId="408"/>
            <ac:spMk id="12" creationId="{0CCF2874-24BD-3811-AEB3-D2FB8D470862}"/>
          </ac:spMkLst>
        </pc:spChg>
        <pc:picChg chg="add mod modCrop">
          <ac:chgData name="Michaela Matthews (QIB)" userId="S::matthews@nbi.ac.uk::fca4ec38-74e4-4d95-9adf-cc3fa5a63726" providerId="AD" clId="Web-{36F75854-575D-BF0E-D2C4-18C73F9A7369}" dt="2024-10-13T10:17:10.543" v="276" actId="14100"/>
          <ac:picMkLst>
            <pc:docMk/>
            <pc:sldMk cId="2384976170" sldId="408"/>
            <ac:picMk id="8" creationId="{247E8DF6-A38C-D940-5713-F11B981C41B7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1:31:43.702" v="295" actId="1076"/>
        <pc:sldMkLst>
          <pc:docMk/>
          <pc:sldMk cId="3702022767" sldId="409"/>
        </pc:sldMkLst>
        <pc:spChg chg="mod">
          <ac:chgData name="Michaela Matthews (QIB)" userId="S::matthews@nbi.ac.uk::fca4ec38-74e4-4d95-9adf-cc3fa5a63726" providerId="AD" clId="Web-{36F75854-575D-BF0E-D2C4-18C73F9A7369}" dt="2024-10-13T11:31:23.061" v="290" actId="20577"/>
          <ac:spMkLst>
            <pc:docMk/>
            <pc:sldMk cId="3702022767" sldId="409"/>
            <ac:spMk id="4" creationId="{7EB595EE-2600-7871-EB47-6DD8EA0E8D98}"/>
          </ac:spMkLst>
        </pc:spChg>
        <pc:picChg chg="del">
          <ac:chgData name="Michaela Matthews (QIB)" userId="S::matthews@nbi.ac.uk::fca4ec38-74e4-4d95-9adf-cc3fa5a63726" providerId="AD" clId="Web-{36F75854-575D-BF0E-D2C4-18C73F9A7369}" dt="2024-10-13T11:31:20.342" v="288"/>
          <ac:picMkLst>
            <pc:docMk/>
            <pc:sldMk cId="3702022767" sldId="409"/>
            <ac:picMk id="5" creationId="{E4F2458C-814B-543C-05EC-36798DDA7159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1:31:43.702" v="295" actId="1076"/>
          <ac:picMkLst>
            <pc:docMk/>
            <pc:sldMk cId="3702022767" sldId="409"/>
            <ac:picMk id="9" creationId="{666CDC42-FBE8-191B-F390-EA0769D1757C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1:32:09.984" v="303" actId="1076"/>
        <pc:sldMkLst>
          <pc:docMk/>
          <pc:sldMk cId="3556108464" sldId="410"/>
        </pc:sldMkLst>
        <pc:picChg chg="add mod">
          <ac:chgData name="Michaela Matthews (QIB)" userId="S::matthews@nbi.ac.uk::fca4ec38-74e4-4d95-9adf-cc3fa5a63726" providerId="AD" clId="Web-{36F75854-575D-BF0E-D2C4-18C73F9A7369}" dt="2024-10-13T11:32:09.984" v="303" actId="1076"/>
          <ac:picMkLst>
            <pc:docMk/>
            <pc:sldMk cId="3556108464" sldId="410"/>
            <ac:picMk id="5" creationId="{D5343365-C612-D3FC-217D-14A8E0CE9E8D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1:31:50.546" v="297"/>
          <ac:picMkLst>
            <pc:docMk/>
            <pc:sldMk cId="3556108464" sldId="410"/>
            <ac:picMk id="9" creationId="{666CDC42-FBE8-191B-F390-EA0769D1757C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1:33:03.688" v="315" actId="14100"/>
        <pc:sldMkLst>
          <pc:docMk/>
          <pc:sldMk cId="987276487" sldId="411"/>
        </pc:sldMkLst>
        <pc:picChg chg="del">
          <ac:chgData name="Michaela Matthews (QIB)" userId="S::matthews@nbi.ac.uk::fca4ec38-74e4-4d95-9adf-cc3fa5a63726" providerId="AD" clId="Web-{36F75854-575D-BF0E-D2C4-18C73F9A7369}" dt="2024-10-13T11:32:43.297" v="310"/>
          <ac:picMkLst>
            <pc:docMk/>
            <pc:sldMk cId="987276487" sldId="411"/>
            <ac:picMk id="5" creationId="{998279F4-A0A7-E05C-E3F4-FBAD3F5B49AD}"/>
          </ac:picMkLst>
        </pc:picChg>
        <pc:picChg chg="add del mod">
          <ac:chgData name="Michaela Matthews (QIB)" userId="S::matthews@nbi.ac.uk::fca4ec38-74e4-4d95-9adf-cc3fa5a63726" providerId="AD" clId="Web-{36F75854-575D-BF0E-D2C4-18C73F9A7369}" dt="2024-10-13T11:32:52.813" v="312"/>
          <ac:picMkLst>
            <pc:docMk/>
            <pc:sldMk cId="987276487" sldId="411"/>
            <ac:picMk id="8" creationId="{C3BBDC03-B613-CBBF-9C7E-FC804D3F4378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1:33:03.688" v="315" actId="14100"/>
          <ac:picMkLst>
            <pc:docMk/>
            <pc:sldMk cId="987276487" sldId="411"/>
            <ac:picMk id="9" creationId="{5228894B-4CAF-25B8-58A4-FBBD4FBBEB86}"/>
          </ac:picMkLst>
        </pc:picChg>
      </pc:sldChg>
      <pc:sldChg chg="addSp delSp modSp add del replId">
        <pc:chgData name="Michaela Matthews (QIB)" userId="S::matthews@nbi.ac.uk::fca4ec38-74e4-4d95-9adf-cc3fa5a63726" providerId="AD" clId="Web-{36F75854-575D-BF0E-D2C4-18C73F9A7369}" dt="2024-10-13T11:34:37.159" v="339"/>
        <pc:sldMkLst>
          <pc:docMk/>
          <pc:sldMk cId="2921825205" sldId="412"/>
        </pc:sldMkLst>
        <pc:picChg chg="add mod">
          <ac:chgData name="Michaela Matthews (QIB)" userId="S::matthews@nbi.ac.uk::fca4ec38-74e4-4d95-9adf-cc3fa5a63726" providerId="AD" clId="Web-{36F75854-575D-BF0E-D2C4-18C73F9A7369}" dt="2024-10-13T11:33:19.970" v="319" actId="1076"/>
          <ac:picMkLst>
            <pc:docMk/>
            <pc:sldMk cId="2921825205" sldId="412"/>
            <ac:picMk id="5" creationId="{57302A9D-780F-0040-BC55-E8A86BBB6527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1:33:10.016" v="317"/>
          <ac:picMkLst>
            <pc:docMk/>
            <pc:sldMk cId="2921825205" sldId="412"/>
            <ac:picMk id="9" creationId="{5228894B-4CAF-25B8-58A4-FBBD4FBBEB86}"/>
          </ac:picMkLst>
        </pc:picChg>
      </pc:sldChg>
      <pc:sldChg chg="addSp delSp modSp add replId">
        <pc:chgData name="Michaela Matthews (QIB)" userId="S::matthews@nbi.ac.uk::fca4ec38-74e4-4d95-9adf-cc3fa5a63726" providerId="AD" clId="Web-{36F75854-575D-BF0E-D2C4-18C73F9A7369}" dt="2024-10-13T11:35:14.863" v="351" actId="14100"/>
        <pc:sldMkLst>
          <pc:docMk/>
          <pc:sldMk cId="4799360" sldId="413"/>
        </pc:sldMkLst>
        <pc:spChg chg="mod">
          <ac:chgData name="Michaela Matthews (QIB)" userId="S::matthews@nbi.ac.uk::fca4ec38-74e4-4d95-9adf-cc3fa5a63726" providerId="AD" clId="Web-{36F75854-575D-BF0E-D2C4-18C73F9A7369}" dt="2024-10-13T11:35:14.863" v="351" actId="14100"/>
          <ac:spMkLst>
            <pc:docMk/>
            <pc:sldMk cId="4799360" sldId="413"/>
            <ac:spMk id="8" creationId="{EC0CF05A-35BA-5986-9FDB-9F24ABDDDC60}"/>
          </ac:spMkLst>
        </pc:spChg>
        <pc:picChg chg="add del mod">
          <ac:chgData name="Michaela Matthews (QIB)" userId="S::matthews@nbi.ac.uk::fca4ec38-74e4-4d95-9adf-cc3fa5a63726" providerId="AD" clId="Web-{36F75854-575D-BF0E-D2C4-18C73F9A7369}" dt="2024-10-13T11:34:59.019" v="345"/>
          <ac:picMkLst>
            <pc:docMk/>
            <pc:sldMk cId="4799360" sldId="413"/>
            <ac:picMk id="5" creationId="{7BE9BF9C-1F73-F043-6293-11C7E0A58C84}"/>
          </ac:picMkLst>
        </pc:picChg>
        <pc:picChg chg="del">
          <ac:chgData name="Michaela Matthews (QIB)" userId="S::matthews@nbi.ac.uk::fca4ec38-74e4-4d95-9adf-cc3fa5a63726" providerId="AD" clId="Web-{36F75854-575D-BF0E-D2C4-18C73F9A7369}" dt="2024-10-13T11:33:40.595" v="325"/>
          <ac:picMkLst>
            <pc:docMk/>
            <pc:sldMk cId="4799360" sldId="413"/>
            <ac:picMk id="9" creationId="{61FD81E1-416D-6401-B684-D180556198A8}"/>
          </ac:picMkLst>
        </pc:picChg>
        <pc:picChg chg="add mod">
          <ac:chgData name="Michaela Matthews (QIB)" userId="S::matthews@nbi.ac.uk::fca4ec38-74e4-4d95-9adf-cc3fa5a63726" providerId="AD" clId="Web-{36F75854-575D-BF0E-D2C4-18C73F9A7369}" dt="2024-10-13T11:35:11.051" v="349" actId="1076"/>
          <ac:picMkLst>
            <pc:docMk/>
            <pc:sldMk cId="4799360" sldId="413"/>
            <ac:picMk id="11" creationId="{33485DFD-7D6D-AE21-99A5-EFADE9EC0040}"/>
          </ac:picMkLst>
        </pc:picChg>
      </pc:sldChg>
      <pc:sldChg chg="addSp delSp add replId">
        <pc:chgData name="Michaela Matthews (QIB)" userId="S::matthews@nbi.ac.uk::fca4ec38-74e4-4d95-9adf-cc3fa5a63726" providerId="AD" clId="Web-{36F75854-575D-BF0E-D2C4-18C73F9A7369}" dt="2024-10-13T11:34:30.659" v="338"/>
        <pc:sldMkLst>
          <pc:docMk/>
          <pc:sldMk cId="4185835067" sldId="414"/>
        </pc:sldMkLst>
        <pc:picChg chg="del">
          <ac:chgData name="Michaela Matthews (QIB)" userId="S::matthews@nbi.ac.uk::fca4ec38-74e4-4d95-9adf-cc3fa5a63726" providerId="AD" clId="Web-{36F75854-575D-BF0E-D2C4-18C73F9A7369}" dt="2024-10-13T11:34:21.096" v="335"/>
          <ac:picMkLst>
            <pc:docMk/>
            <pc:sldMk cId="4185835067" sldId="414"/>
            <ac:picMk id="5" creationId="{57302A9D-780F-0040-BC55-E8A86BBB6527}"/>
          </ac:picMkLst>
        </pc:picChg>
        <pc:picChg chg="add">
          <ac:chgData name="Michaela Matthews (QIB)" userId="S::matthews@nbi.ac.uk::fca4ec38-74e4-4d95-9adf-cc3fa5a63726" providerId="AD" clId="Web-{36F75854-575D-BF0E-D2C4-18C73F9A7369}" dt="2024-10-13T11:34:30.659" v="338"/>
          <ac:picMkLst>
            <pc:docMk/>
            <pc:sldMk cId="4185835067" sldId="414"/>
            <ac:picMk id="9" creationId="{E8D408CA-ADBE-0C1E-6237-4E0B04D5B09C}"/>
          </ac:picMkLst>
        </pc:picChg>
      </pc:sldChg>
      <pc:sldChg chg="add del replId">
        <pc:chgData name="Michaela Matthews (QIB)" userId="S::matthews@nbi.ac.uk::fca4ec38-74e4-4d95-9adf-cc3fa5a63726" providerId="AD" clId="Web-{36F75854-575D-BF0E-D2C4-18C73F9A7369}" dt="2024-10-13T11:34:22.956" v="337"/>
        <pc:sldMkLst>
          <pc:docMk/>
          <pc:sldMk cId="2926835965" sldId="415"/>
        </pc:sldMkLst>
      </pc:sldChg>
    </pc:docChg>
  </pc:docChgLst>
  <pc:docChgLst>
    <pc:chgData name="Michaela Matthews (QIB)" userId="S::matthews@nbi.ac.uk::fca4ec38-74e4-4d95-9adf-cc3fa5a63726" providerId="AD" clId="Web-{77167EB9-06D2-7372-DC5D-412105855ACA}"/>
    <pc:docChg chg="addSld delSld modSld">
      <pc:chgData name="Michaela Matthews (QIB)" userId="S::matthews@nbi.ac.uk::fca4ec38-74e4-4d95-9adf-cc3fa5a63726" providerId="AD" clId="Web-{77167EB9-06D2-7372-DC5D-412105855ACA}" dt="2024-10-15T13:54:59.204" v="273" actId="14100"/>
      <pc:docMkLst>
        <pc:docMk/>
      </pc:docMkLst>
      <pc:sldChg chg="modSp">
        <pc:chgData name="Michaela Matthews (QIB)" userId="S::matthews@nbi.ac.uk::fca4ec38-74e4-4d95-9adf-cc3fa5a63726" providerId="AD" clId="Web-{77167EB9-06D2-7372-DC5D-412105855ACA}" dt="2024-10-15T13:06:25.527" v="3" actId="1076"/>
        <pc:sldMkLst>
          <pc:docMk/>
          <pc:sldMk cId="2913149266" sldId="316"/>
        </pc:sldMkLst>
        <pc:spChg chg="mod">
          <ac:chgData name="Michaela Matthews (QIB)" userId="S::matthews@nbi.ac.uk::fca4ec38-74e4-4d95-9adf-cc3fa5a63726" providerId="AD" clId="Web-{77167EB9-06D2-7372-DC5D-412105855ACA}" dt="2024-10-15T13:06:25.527" v="3" actId="1076"/>
          <ac:spMkLst>
            <pc:docMk/>
            <pc:sldMk cId="2913149266" sldId="316"/>
            <ac:spMk id="13" creationId="{241C2513-1AEF-81EC-7310-15C97609D482}"/>
          </ac:spMkLst>
        </pc:spChg>
      </pc:sldChg>
      <pc:sldChg chg="addSp modSp addAnim">
        <pc:chgData name="Michaela Matthews (QIB)" userId="S::matthews@nbi.ac.uk::fca4ec38-74e4-4d95-9adf-cc3fa5a63726" providerId="AD" clId="Web-{77167EB9-06D2-7372-DC5D-412105855ACA}" dt="2024-10-15T13:10:34.517" v="9"/>
        <pc:sldMkLst>
          <pc:docMk/>
          <pc:sldMk cId="3212537771" sldId="320"/>
        </pc:sldMkLst>
        <pc:picChg chg="add mod">
          <ac:chgData name="Michaela Matthews (QIB)" userId="S::matthews@nbi.ac.uk::fca4ec38-74e4-4d95-9adf-cc3fa5a63726" providerId="AD" clId="Web-{77167EB9-06D2-7372-DC5D-412105855ACA}" dt="2024-10-15T13:10:31.174" v="8" actId="1076"/>
          <ac:picMkLst>
            <pc:docMk/>
            <pc:sldMk cId="3212537771" sldId="320"/>
            <ac:picMk id="8" creationId="{DD5BD2B3-DA0D-BCB6-3F70-25660EE6EA9C}"/>
          </ac:picMkLst>
        </pc:picChg>
      </pc:sldChg>
      <pc:sldChg chg="modSp">
        <pc:chgData name="Michaela Matthews (QIB)" userId="S::matthews@nbi.ac.uk::fca4ec38-74e4-4d95-9adf-cc3fa5a63726" providerId="AD" clId="Web-{77167EB9-06D2-7372-DC5D-412105855ACA}" dt="2024-10-15T13:12:34.723" v="27" actId="20577"/>
        <pc:sldMkLst>
          <pc:docMk/>
          <pc:sldMk cId="2784565722" sldId="321"/>
        </pc:sldMkLst>
        <pc:spChg chg="mod">
          <ac:chgData name="Michaela Matthews (QIB)" userId="S::matthews@nbi.ac.uk::fca4ec38-74e4-4d95-9adf-cc3fa5a63726" providerId="AD" clId="Web-{77167EB9-06D2-7372-DC5D-412105855ACA}" dt="2024-10-15T13:12:34.723" v="27" actId="20577"/>
          <ac:spMkLst>
            <pc:docMk/>
            <pc:sldMk cId="2784565722" sldId="321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12:39.317" v="28" actId="20577"/>
        <pc:sldMkLst>
          <pc:docMk/>
          <pc:sldMk cId="2511250514" sldId="322"/>
        </pc:sldMkLst>
        <pc:spChg chg="mod">
          <ac:chgData name="Michaela Matthews (QIB)" userId="S::matthews@nbi.ac.uk::fca4ec38-74e4-4d95-9adf-cc3fa5a63726" providerId="AD" clId="Web-{77167EB9-06D2-7372-DC5D-412105855ACA}" dt="2024-10-15T13:12:39.317" v="28" actId="20577"/>
          <ac:spMkLst>
            <pc:docMk/>
            <pc:sldMk cId="2511250514" sldId="322"/>
            <ac:spMk id="4" creationId="{7EB595EE-2600-7871-EB47-6DD8EA0E8D98}"/>
          </ac:spMkLst>
        </pc:spChg>
      </pc:sldChg>
      <pc:sldChg chg="addSp delSp modSp">
        <pc:chgData name="Michaela Matthews (QIB)" userId="S::matthews@nbi.ac.uk::fca4ec38-74e4-4d95-9adf-cc3fa5a63726" providerId="AD" clId="Web-{77167EB9-06D2-7372-DC5D-412105855ACA}" dt="2024-10-15T13:12:49.146" v="33" actId="20577"/>
        <pc:sldMkLst>
          <pc:docMk/>
          <pc:sldMk cId="2376180624" sldId="324"/>
        </pc:sldMkLst>
        <pc:spChg chg="mod">
          <ac:chgData name="Michaela Matthews (QIB)" userId="S::matthews@nbi.ac.uk::fca4ec38-74e4-4d95-9adf-cc3fa5a63726" providerId="AD" clId="Web-{77167EB9-06D2-7372-DC5D-412105855ACA}" dt="2024-10-15T13:12:49.146" v="33" actId="20577"/>
          <ac:spMkLst>
            <pc:docMk/>
            <pc:sldMk cId="2376180624" sldId="324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77167EB9-06D2-7372-DC5D-412105855ACA}" dt="2024-10-15T13:12:46.364" v="32"/>
          <ac:spMkLst>
            <pc:docMk/>
            <pc:sldMk cId="2376180624" sldId="324"/>
            <ac:spMk id="5" creationId="{E35216D8-903C-D558-3B24-6438024300AA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12:54.521" v="34" actId="20577"/>
        <pc:sldMkLst>
          <pc:docMk/>
          <pc:sldMk cId="2569966697" sldId="325"/>
        </pc:sldMkLst>
        <pc:spChg chg="mod">
          <ac:chgData name="Michaela Matthews (QIB)" userId="S::matthews@nbi.ac.uk::fca4ec38-74e4-4d95-9adf-cc3fa5a63726" providerId="AD" clId="Web-{77167EB9-06D2-7372-DC5D-412105855ACA}" dt="2024-10-15T13:12:54.521" v="34" actId="20577"/>
          <ac:spMkLst>
            <pc:docMk/>
            <pc:sldMk cId="2569966697" sldId="325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12:59.458" v="36" actId="20577"/>
        <pc:sldMkLst>
          <pc:docMk/>
          <pc:sldMk cId="1966159791" sldId="326"/>
        </pc:sldMkLst>
        <pc:spChg chg="mod">
          <ac:chgData name="Michaela Matthews (QIB)" userId="S::matthews@nbi.ac.uk::fca4ec38-74e4-4d95-9adf-cc3fa5a63726" providerId="AD" clId="Web-{77167EB9-06D2-7372-DC5D-412105855ACA}" dt="2024-10-15T13:12:59.458" v="36" actId="20577"/>
          <ac:spMkLst>
            <pc:docMk/>
            <pc:sldMk cId="1966159791" sldId="326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17:49.682" v="74" actId="1076"/>
        <pc:sldMkLst>
          <pc:docMk/>
          <pc:sldMk cId="391298832" sldId="331"/>
        </pc:sldMkLst>
        <pc:spChg chg="mod">
          <ac:chgData name="Michaela Matthews (QIB)" userId="S::matthews@nbi.ac.uk::fca4ec38-74e4-4d95-9adf-cc3fa5a63726" providerId="AD" clId="Web-{77167EB9-06D2-7372-DC5D-412105855ACA}" dt="2024-10-15T13:17:49.682" v="74" actId="1076"/>
          <ac:spMkLst>
            <pc:docMk/>
            <pc:sldMk cId="391298832" sldId="331"/>
            <ac:spMk id="5" creationId="{B9EEF496-9D0E-3BE1-49C1-DB40C280362C}"/>
          </ac:spMkLst>
        </pc:spChg>
      </pc:sldChg>
      <pc:sldChg chg="addSp modSp">
        <pc:chgData name="Michaela Matthews (QIB)" userId="S::matthews@nbi.ac.uk::fca4ec38-74e4-4d95-9adf-cc3fa5a63726" providerId="AD" clId="Web-{77167EB9-06D2-7372-DC5D-412105855ACA}" dt="2024-10-15T13:45:53.066" v="254" actId="1076"/>
        <pc:sldMkLst>
          <pc:docMk/>
          <pc:sldMk cId="2295882152" sldId="332"/>
        </pc:sldMkLst>
        <pc:spChg chg="add mod">
          <ac:chgData name="Michaela Matthews (QIB)" userId="S::matthews@nbi.ac.uk::fca4ec38-74e4-4d95-9adf-cc3fa5a63726" providerId="AD" clId="Web-{77167EB9-06D2-7372-DC5D-412105855ACA}" dt="2024-10-15T13:45:04.143" v="242" actId="1076"/>
          <ac:spMkLst>
            <pc:docMk/>
            <pc:sldMk cId="2295882152" sldId="332"/>
            <ac:spMk id="5" creationId="{F1D18207-8621-3596-D1D5-5638F0107DA8}"/>
          </ac:spMkLst>
        </pc:spChg>
        <pc:spChg chg="add mod">
          <ac:chgData name="Michaela Matthews (QIB)" userId="S::matthews@nbi.ac.uk::fca4ec38-74e4-4d95-9adf-cc3fa5a63726" providerId="AD" clId="Web-{77167EB9-06D2-7372-DC5D-412105855ACA}" dt="2024-10-15T13:45:36.003" v="250" actId="1076"/>
          <ac:spMkLst>
            <pc:docMk/>
            <pc:sldMk cId="2295882152" sldId="332"/>
            <ac:spMk id="8" creationId="{3A2EA740-3653-C087-5FFA-A886FBCE16EB}"/>
          </ac:spMkLst>
        </pc:spChg>
        <pc:spChg chg="add mod">
          <ac:chgData name="Michaela Matthews (QIB)" userId="S::matthews@nbi.ac.uk::fca4ec38-74e4-4d95-9adf-cc3fa5a63726" providerId="AD" clId="Web-{77167EB9-06D2-7372-DC5D-412105855ACA}" dt="2024-10-15T13:45:53.066" v="254" actId="1076"/>
          <ac:spMkLst>
            <pc:docMk/>
            <pc:sldMk cId="2295882152" sldId="332"/>
            <ac:spMk id="9" creationId="{4C3A03F2-29CC-3C96-5A7C-7ADA28302512}"/>
          </ac:spMkLst>
        </pc:spChg>
      </pc:sldChg>
      <pc:sldChg chg="addSp delSp modSp">
        <pc:chgData name="Michaela Matthews (QIB)" userId="S::matthews@nbi.ac.uk::fca4ec38-74e4-4d95-9adf-cc3fa5a63726" providerId="AD" clId="Web-{77167EB9-06D2-7372-DC5D-412105855ACA}" dt="2024-10-15T13:42:39.577" v="224" actId="20577"/>
        <pc:sldMkLst>
          <pc:docMk/>
          <pc:sldMk cId="3652592610" sldId="344"/>
        </pc:sldMkLst>
        <pc:spChg chg="add mod">
          <ac:chgData name="Michaela Matthews (QIB)" userId="S::matthews@nbi.ac.uk::fca4ec38-74e4-4d95-9adf-cc3fa5a63726" providerId="AD" clId="Web-{77167EB9-06D2-7372-DC5D-412105855ACA}" dt="2024-10-15T13:35:15.504" v="170" actId="1076"/>
          <ac:spMkLst>
            <pc:docMk/>
            <pc:sldMk cId="3652592610" sldId="344"/>
            <ac:spMk id="2" creationId="{A8E11BC0-7827-4932-38AA-BEA7585F2FAA}"/>
          </ac:spMkLst>
        </pc:spChg>
        <pc:spChg chg="add mod">
          <ac:chgData name="Michaela Matthews (QIB)" userId="S::matthews@nbi.ac.uk::fca4ec38-74e4-4d95-9adf-cc3fa5a63726" providerId="AD" clId="Web-{77167EB9-06D2-7372-DC5D-412105855ACA}" dt="2024-10-15T13:42:39.577" v="224" actId="20577"/>
          <ac:spMkLst>
            <pc:docMk/>
            <pc:sldMk cId="3652592610" sldId="344"/>
            <ac:spMk id="9" creationId="{192A7241-D8BC-BB04-78E6-131BA86D85E5}"/>
          </ac:spMkLst>
        </pc:spChg>
        <pc:picChg chg="del">
          <ac:chgData name="Michaela Matthews (QIB)" userId="S::matthews@nbi.ac.uk::fca4ec38-74e4-4d95-9adf-cc3fa5a63726" providerId="AD" clId="Web-{77167EB9-06D2-7372-DC5D-412105855ACA}" dt="2024-10-15T13:22:00.907" v="115"/>
          <ac:picMkLst>
            <pc:docMk/>
            <pc:sldMk cId="3652592610" sldId="344"/>
            <ac:picMk id="5" creationId="{93B81A16-D027-CF41-F232-47D600061A9D}"/>
          </ac:picMkLst>
        </pc:picChg>
        <pc:picChg chg="add mod">
          <ac:chgData name="Michaela Matthews (QIB)" userId="S::matthews@nbi.ac.uk::fca4ec38-74e4-4d95-9adf-cc3fa5a63726" providerId="AD" clId="Web-{77167EB9-06D2-7372-DC5D-412105855ACA}" dt="2024-10-15T13:35:18.098" v="171" actId="1076"/>
          <ac:picMkLst>
            <pc:docMk/>
            <pc:sldMk cId="3652592610" sldId="344"/>
            <ac:picMk id="8" creationId="{5D598711-7A1A-43C7-3FB2-AB879E0E2E64}"/>
          </ac:picMkLst>
        </pc:picChg>
      </pc:sldChg>
      <pc:sldChg chg="modSp">
        <pc:chgData name="Michaela Matthews (QIB)" userId="S::matthews@nbi.ac.uk::fca4ec38-74e4-4d95-9adf-cc3fa5a63726" providerId="AD" clId="Web-{77167EB9-06D2-7372-DC5D-412105855ACA}" dt="2024-10-15T13:14:14.802" v="55" actId="1076"/>
        <pc:sldMkLst>
          <pc:docMk/>
          <pc:sldMk cId="1594920930" sldId="354"/>
        </pc:sldMkLst>
        <pc:spChg chg="mod">
          <ac:chgData name="Michaela Matthews (QIB)" userId="S::matthews@nbi.ac.uk::fca4ec38-74e4-4d95-9adf-cc3fa5a63726" providerId="AD" clId="Web-{77167EB9-06D2-7372-DC5D-412105855ACA}" dt="2024-10-15T13:14:14.802" v="55" actId="1076"/>
          <ac:spMkLst>
            <pc:docMk/>
            <pc:sldMk cId="1594920930" sldId="354"/>
            <ac:spMk id="5" creationId="{218367D2-6DE4-B2ED-354C-0531A93FB17A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14:59.006" v="73" actId="1076"/>
        <pc:sldMkLst>
          <pc:docMk/>
          <pc:sldMk cId="1438478176" sldId="355"/>
        </pc:sldMkLst>
        <pc:spChg chg="mod">
          <ac:chgData name="Michaela Matthews (QIB)" userId="S::matthews@nbi.ac.uk::fca4ec38-74e4-4d95-9adf-cc3fa5a63726" providerId="AD" clId="Web-{77167EB9-06D2-7372-DC5D-412105855ACA}" dt="2024-10-15T13:14:59.006" v="73" actId="1076"/>
          <ac:spMkLst>
            <pc:docMk/>
            <pc:sldMk cId="1438478176" sldId="355"/>
            <ac:spMk id="5" creationId="{218367D2-6DE4-B2ED-354C-0531A93FB17A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05:39.573" v="1" actId="20577"/>
        <pc:sldMkLst>
          <pc:docMk/>
          <pc:sldMk cId="3385194395" sldId="359"/>
        </pc:sldMkLst>
        <pc:spChg chg="mod">
          <ac:chgData name="Michaela Matthews (QIB)" userId="S::matthews@nbi.ac.uk::fca4ec38-74e4-4d95-9adf-cc3fa5a63726" providerId="AD" clId="Web-{77167EB9-06D2-7372-DC5D-412105855ACA}" dt="2024-10-15T13:05:39.573" v="1" actId="20577"/>
          <ac:spMkLst>
            <pc:docMk/>
            <pc:sldMk cId="3385194395" sldId="359"/>
            <ac:spMk id="2" creationId="{6AC9B854-1743-9A37-0069-1AA25E312CB3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20:23.889" v="89" actId="20577"/>
        <pc:sldMkLst>
          <pc:docMk/>
          <pc:sldMk cId="3729310070" sldId="364"/>
        </pc:sldMkLst>
        <pc:spChg chg="mod">
          <ac:chgData name="Michaela Matthews (QIB)" userId="S::matthews@nbi.ac.uk::fca4ec38-74e4-4d95-9adf-cc3fa5a63726" providerId="AD" clId="Web-{77167EB9-06D2-7372-DC5D-412105855ACA}" dt="2024-10-15T13:20:23.889" v="89" actId="20577"/>
          <ac:spMkLst>
            <pc:docMk/>
            <pc:sldMk cId="3729310070" sldId="364"/>
            <ac:spMk id="10" creationId="{6B59C1CE-E0D5-CE1F-C73D-C7FD0DD04BF8}"/>
          </ac:spMkLst>
        </pc:spChg>
      </pc:sldChg>
      <pc:sldChg chg="addSp delSp modSp">
        <pc:chgData name="Michaela Matthews (QIB)" userId="S::matthews@nbi.ac.uk::fca4ec38-74e4-4d95-9adf-cc3fa5a63726" providerId="AD" clId="Web-{77167EB9-06D2-7372-DC5D-412105855ACA}" dt="2024-10-15T13:37:47.289" v="191" actId="14100"/>
        <pc:sldMkLst>
          <pc:docMk/>
          <pc:sldMk cId="3978042516" sldId="367"/>
        </pc:sldMkLst>
        <pc:spChg chg="del">
          <ac:chgData name="Michaela Matthews (QIB)" userId="S::matthews@nbi.ac.uk::fca4ec38-74e4-4d95-9adf-cc3fa5a63726" providerId="AD" clId="Web-{77167EB9-06D2-7372-DC5D-412105855ACA}" dt="2024-10-15T13:37:22.444" v="186"/>
          <ac:spMkLst>
            <pc:docMk/>
            <pc:sldMk cId="3978042516" sldId="367"/>
            <ac:spMk id="31" creationId="{1AE52FF5-4B9B-9E7C-A3C7-5520DE509512}"/>
          </ac:spMkLst>
        </pc:spChg>
        <pc:spChg chg="del">
          <ac:chgData name="Michaela Matthews (QIB)" userId="S::matthews@nbi.ac.uk::fca4ec38-74e4-4d95-9adf-cc3fa5a63726" providerId="AD" clId="Web-{77167EB9-06D2-7372-DC5D-412105855ACA}" dt="2024-10-15T13:37:22.444" v="185"/>
          <ac:spMkLst>
            <pc:docMk/>
            <pc:sldMk cId="3978042516" sldId="367"/>
            <ac:spMk id="33" creationId="{CEFECF82-0917-DDD1-DC5D-477B819C3640}"/>
          </ac:spMkLst>
        </pc:spChg>
        <pc:spChg chg="del">
          <ac:chgData name="Michaela Matthews (QIB)" userId="S::matthews@nbi.ac.uk::fca4ec38-74e4-4d95-9adf-cc3fa5a63726" providerId="AD" clId="Web-{77167EB9-06D2-7372-DC5D-412105855ACA}" dt="2024-10-15T13:37:22.444" v="184"/>
          <ac:spMkLst>
            <pc:docMk/>
            <pc:sldMk cId="3978042516" sldId="367"/>
            <ac:spMk id="35" creationId="{488C643F-D561-723A-3FD5-1DC6F6F08DFC}"/>
          </ac:spMkLst>
        </pc:spChg>
        <pc:spChg chg="del">
          <ac:chgData name="Michaela Matthews (QIB)" userId="S::matthews@nbi.ac.uk::fca4ec38-74e4-4d95-9adf-cc3fa5a63726" providerId="AD" clId="Web-{77167EB9-06D2-7372-DC5D-412105855ACA}" dt="2024-10-15T13:37:22.444" v="183"/>
          <ac:spMkLst>
            <pc:docMk/>
            <pc:sldMk cId="3978042516" sldId="367"/>
            <ac:spMk id="37" creationId="{B8C290DD-B292-B997-D140-EFC73811C28A}"/>
          </ac:spMkLst>
        </pc:spChg>
        <pc:picChg chg="add mod">
          <ac:chgData name="Michaela Matthews (QIB)" userId="S::matthews@nbi.ac.uk::fca4ec38-74e4-4d95-9adf-cc3fa5a63726" providerId="AD" clId="Web-{77167EB9-06D2-7372-DC5D-412105855ACA}" dt="2024-10-15T13:37:47.289" v="191" actId="14100"/>
          <ac:picMkLst>
            <pc:docMk/>
            <pc:sldMk cId="3978042516" sldId="367"/>
            <ac:picMk id="2" creationId="{629EC510-57EB-4B7E-0D7D-1AEDF7CCFCEA}"/>
          </ac:picMkLst>
        </pc:picChg>
        <pc:picChg chg="del">
          <ac:chgData name="Michaela Matthews (QIB)" userId="S::matthews@nbi.ac.uk::fca4ec38-74e4-4d95-9adf-cc3fa5a63726" providerId="AD" clId="Web-{77167EB9-06D2-7372-DC5D-412105855ACA}" dt="2024-10-15T13:37:20.976" v="182"/>
          <ac:picMkLst>
            <pc:docMk/>
            <pc:sldMk cId="3978042516" sldId="367"/>
            <ac:picMk id="42" creationId="{2B012F3A-E0DD-6E3A-A68E-F62E5C8B4613}"/>
          </ac:picMkLst>
        </pc:picChg>
      </pc:sldChg>
      <pc:sldChg chg="modSp">
        <pc:chgData name="Michaela Matthews (QIB)" userId="S::matthews@nbi.ac.uk::fca4ec38-74e4-4d95-9adf-cc3fa5a63726" providerId="AD" clId="Web-{77167EB9-06D2-7372-DC5D-412105855ACA}" dt="2024-10-15T13:48:22.913" v="257" actId="20577"/>
        <pc:sldMkLst>
          <pc:docMk/>
          <pc:sldMk cId="4233619632" sldId="371"/>
        </pc:sldMkLst>
        <pc:spChg chg="mod">
          <ac:chgData name="Michaela Matthews (QIB)" userId="S::matthews@nbi.ac.uk::fca4ec38-74e4-4d95-9adf-cc3fa5a63726" providerId="AD" clId="Web-{77167EB9-06D2-7372-DC5D-412105855ACA}" dt="2024-10-15T13:48:22.913" v="257" actId="20577"/>
          <ac:spMkLst>
            <pc:docMk/>
            <pc:sldMk cId="4233619632" sldId="371"/>
            <ac:spMk id="2" creationId="{E5C1C79F-AEF7-0918-8DEC-A0C6DC30E835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47:34.178" v="255" actId="1076"/>
        <pc:sldMkLst>
          <pc:docMk/>
          <pc:sldMk cId="1039414405" sldId="378"/>
        </pc:sldMkLst>
        <pc:spChg chg="mod">
          <ac:chgData name="Michaela Matthews (QIB)" userId="S::matthews@nbi.ac.uk::fca4ec38-74e4-4d95-9adf-cc3fa5a63726" providerId="AD" clId="Web-{77167EB9-06D2-7372-DC5D-412105855ACA}" dt="2024-10-15T13:47:34.178" v="255" actId="1076"/>
          <ac:spMkLst>
            <pc:docMk/>
            <pc:sldMk cId="1039414405" sldId="378"/>
            <ac:spMk id="8" creationId="{B21C3C15-0393-27FA-A50C-D891447CD1D3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50:45.495" v="261" actId="20577"/>
        <pc:sldMkLst>
          <pc:docMk/>
          <pc:sldMk cId="3897301423" sldId="384"/>
        </pc:sldMkLst>
        <pc:spChg chg="mod">
          <ac:chgData name="Michaela Matthews (QIB)" userId="S::matthews@nbi.ac.uk::fca4ec38-74e4-4d95-9adf-cc3fa5a63726" providerId="AD" clId="Web-{77167EB9-06D2-7372-DC5D-412105855ACA}" dt="2024-10-15T13:50:45.495" v="261" actId="20577"/>
          <ac:spMkLst>
            <pc:docMk/>
            <pc:sldMk cId="3897301423" sldId="384"/>
            <ac:spMk id="9" creationId="{ACE77298-B3FB-ECD5-7750-7DBB37E550AF}"/>
          </ac:spMkLst>
        </pc:spChg>
      </pc:sldChg>
      <pc:sldChg chg="modSp">
        <pc:chgData name="Michaela Matthews (QIB)" userId="S::matthews@nbi.ac.uk::fca4ec38-74e4-4d95-9adf-cc3fa5a63726" providerId="AD" clId="Web-{77167EB9-06D2-7372-DC5D-412105855ACA}" dt="2024-10-15T13:53:06.185" v="262" actId="14100"/>
        <pc:sldMkLst>
          <pc:docMk/>
          <pc:sldMk cId="2204802679" sldId="396"/>
        </pc:sldMkLst>
        <pc:spChg chg="mod">
          <ac:chgData name="Michaela Matthews (QIB)" userId="S::matthews@nbi.ac.uk::fca4ec38-74e4-4d95-9adf-cc3fa5a63726" providerId="AD" clId="Web-{77167EB9-06D2-7372-DC5D-412105855ACA}" dt="2024-10-15T13:53:06.185" v="262" actId="14100"/>
          <ac:spMkLst>
            <pc:docMk/>
            <pc:sldMk cId="2204802679" sldId="396"/>
            <ac:spMk id="8" creationId="{327EF848-FA58-A5A7-DEFC-265C33411442}"/>
          </ac:spMkLst>
        </pc:spChg>
      </pc:sldChg>
      <pc:sldChg chg="addSp delSp modSp">
        <pc:chgData name="Michaela Matthews (QIB)" userId="S::matthews@nbi.ac.uk::fca4ec38-74e4-4d95-9adf-cc3fa5a63726" providerId="AD" clId="Web-{77167EB9-06D2-7372-DC5D-412105855ACA}" dt="2024-10-15T13:54:59.204" v="273" actId="14100"/>
        <pc:sldMkLst>
          <pc:docMk/>
          <pc:sldMk cId="2053597042" sldId="401"/>
        </pc:sldMkLst>
        <pc:picChg chg="add mod">
          <ac:chgData name="Michaela Matthews (QIB)" userId="S::matthews@nbi.ac.uk::fca4ec38-74e4-4d95-9adf-cc3fa5a63726" providerId="AD" clId="Web-{77167EB9-06D2-7372-DC5D-412105855ACA}" dt="2024-10-15T13:54:59.204" v="273" actId="14100"/>
          <ac:picMkLst>
            <pc:docMk/>
            <pc:sldMk cId="2053597042" sldId="401"/>
            <ac:picMk id="5" creationId="{60A97014-B4F9-D122-9E6E-88EBB3006601}"/>
          </ac:picMkLst>
        </pc:picChg>
        <pc:picChg chg="del mod">
          <ac:chgData name="Michaela Matthews (QIB)" userId="S::matthews@nbi.ac.uk::fca4ec38-74e4-4d95-9adf-cc3fa5a63726" providerId="AD" clId="Web-{77167EB9-06D2-7372-DC5D-412105855ACA}" dt="2024-10-15T13:53:21.045" v="265"/>
          <ac:picMkLst>
            <pc:docMk/>
            <pc:sldMk cId="2053597042" sldId="401"/>
            <ac:picMk id="9" creationId="{BD04D2DD-933B-CFA3-8DFB-DF3D81A7FDFC}"/>
          </ac:picMkLst>
        </pc:picChg>
      </pc:sldChg>
      <pc:sldChg chg="delSp modSp add replId">
        <pc:chgData name="Michaela Matthews (QIB)" userId="S::matthews@nbi.ac.uk::fca4ec38-74e4-4d95-9adf-cc3fa5a63726" providerId="AD" clId="Web-{77167EB9-06D2-7372-DC5D-412105855ACA}" dt="2024-10-15T13:44:06.141" v="231"/>
        <pc:sldMkLst>
          <pc:docMk/>
          <pc:sldMk cId="3467184953" sldId="415"/>
        </pc:sldMkLst>
        <pc:spChg chg="del mod">
          <ac:chgData name="Michaela Matthews (QIB)" userId="S::matthews@nbi.ac.uk::fca4ec38-74e4-4d95-9adf-cc3fa5a63726" providerId="AD" clId="Web-{77167EB9-06D2-7372-DC5D-412105855ACA}" dt="2024-10-15T13:44:06.141" v="231"/>
          <ac:spMkLst>
            <pc:docMk/>
            <pc:sldMk cId="3467184953" sldId="415"/>
            <ac:spMk id="2" creationId="{A8E11BC0-7827-4932-38AA-BEA7585F2FAA}"/>
          </ac:spMkLst>
        </pc:spChg>
      </pc:sldChg>
      <pc:sldChg chg="addSp delSp modSp add replId">
        <pc:chgData name="Michaela Matthews (QIB)" userId="S::matthews@nbi.ac.uk::fca4ec38-74e4-4d95-9adf-cc3fa5a63726" providerId="AD" clId="Web-{77167EB9-06D2-7372-DC5D-412105855ACA}" dt="2024-10-15T13:43:22.578" v="229" actId="14100"/>
        <pc:sldMkLst>
          <pc:docMk/>
          <pc:sldMk cId="4268890324" sldId="416"/>
        </pc:sldMkLst>
        <pc:spChg chg="del">
          <ac:chgData name="Michaela Matthews (QIB)" userId="S::matthews@nbi.ac.uk::fca4ec38-74e4-4d95-9adf-cc3fa5a63726" providerId="AD" clId="Web-{77167EB9-06D2-7372-DC5D-412105855ACA}" dt="2024-10-15T13:35:52.114" v="179"/>
          <ac:spMkLst>
            <pc:docMk/>
            <pc:sldMk cId="4268890324" sldId="416"/>
            <ac:spMk id="2" creationId="{A8E11BC0-7827-4932-38AA-BEA7585F2FAA}"/>
          </ac:spMkLst>
        </pc:spChg>
        <pc:spChg chg="del mod">
          <ac:chgData name="Michaela Matthews (QIB)" userId="S::matthews@nbi.ac.uk::fca4ec38-74e4-4d95-9adf-cc3fa5a63726" providerId="AD" clId="Web-{77167EB9-06D2-7372-DC5D-412105855ACA}" dt="2024-10-15T13:35:50.255" v="177"/>
          <ac:spMkLst>
            <pc:docMk/>
            <pc:sldMk cId="4268890324" sldId="416"/>
            <ac:spMk id="9" creationId="{192A7241-D8BC-BB04-78E6-131BA86D85E5}"/>
          </ac:spMkLst>
        </pc:spChg>
        <pc:spChg chg="add mod">
          <ac:chgData name="Michaela Matthews (QIB)" userId="S::matthews@nbi.ac.uk::fca4ec38-74e4-4d95-9adf-cc3fa5a63726" providerId="AD" clId="Web-{77167EB9-06D2-7372-DC5D-412105855ACA}" dt="2024-10-15T13:43:22.578" v="229" actId="14100"/>
          <ac:spMkLst>
            <pc:docMk/>
            <pc:sldMk cId="4268890324" sldId="416"/>
            <ac:spMk id="11" creationId="{E58F929C-2416-EFD7-A904-CD1670560838}"/>
          </ac:spMkLst>
        </pc:spChg>
        <pc:picChg chg="add mod modCrop">
          <ac:chgData name="Michaela Matthews (QIB)" userId="S::matthews@nbi.ac.uk::fca4ec38-74e4-4d95-9adf-cc3fa5a63726" providerId="AD" clId="Web-{77167EB9-06D2-7372-DC5D-412105855ACA}" dt="2024-10-15T13:40:44.793" v="206" actId="1076"/>
          <ac:picMkLst>
            <pc:docMk/>
            <pc:sldMk cId="4268890324" sldId="416"/>
            <ac:picMk id="5" creationId="{97D33F22-FB70-CF87-1125-A8FA58CF728B}"/>
          </ac:picMkLst>
        </pc:picChg>
        <pc:picChg chg="del">
          <ac:chgData name="Michaela Matthews (QIB)" userId="S::matthews@nbi.ac.uk::fca4ec38-74e4-4d95-9adf-cc3fa5a63726" providerId="AD" clId="Web-{77167EB9-06D2-7372-DC5D-412105855ACA}" dt="2024-10-15T13:35:52.114" v="178"/>
          <ac:picMkLst>
            <pc:docMk/>
            <pc:sldMk cId="4268890324" sldId="416"/>
            <ac:picMk id="8" creationId="{5D598711-7A1A-43C7-3FB2-AB879E0E2E64}"/>
          </ac:picMkLst>
        </pc:picChg>
      </pc:sldChg>
      <pc:sldChg chg="add del replId">
        <pc:chgData name="Michaela Matthews (QIB)" userId="S::matthews@nbi.ac.uk::fca4ec38-74e4-4d95-9adf-cc3fa5a63726" providerId="AD" clId="Web-{77167EB9-06D2-7372-DC5D-412105855ACA}" dt="2024-10-15T13:37:55.711" v="192"/>
        <pc:sldMkLst>
          <pc:docMk/>
          <pc:sldMk cId="1336937541" sldId="417"/>
        </pc:sldMkLst>
      </pc:sldChg>
      <pc:sldChg chg="add replId">
        <pc:chgData name="Michaela Matthews (QIB)" userId="S::matthews@nbi.ac.uk::fca4ec38-74e4-4d95-9adf-cc3fa5a63726" providerId="AD" clId="Web-{77167EB9-06D2-7372-DC5D-412105855ACA}" dt="2024-10-15T13:37:11.632" v="181"/>
        <pc:sldMkLst>
          <pc:docMk/>
          <pc:sldMk cId="3748056535" sldId="418"/>
        </pc:sldMkLst>
      </pc:sldChg>
    </pc:docChg>
  </pc:docChgLst>
  <pc:docChgLst>
    <pc:chgData name="Michaela Matthews (QIB)" userId="S::matthews@nbi.ac.uk::fca4ec38-74e4-4d95-9adf-cc3fa5a63726" providerId="AD" clId="Web-{97EBE03A-B7CC-22C5-9699-F94EAFDD5F45}"/>
    <pc:docChg chg="modSld">
      <pc:chgData name="Michaela Matthews (QIB)" userId="S::matthews@nbi.ac.uk::fca4ec38-74e4-4d95-9adf-cc3fa5a63726" providerId="AD" clId="Web-{97EBE03A-B7CC-22C5-9699-F94EAFDD5F45}" dt="2023-05-24T08:51:42.594" v="50" actId="1076"/>
      <pc:docMkLst>
        <pc:docMk/>
      </pc:docMkLst>
      <pc:sldChg chg="addSp delSp modSp">
        <pc:chgData name="Michaela Matthews (QIB)" userId="S::matthews@nbi.ac.uk::fca4ec38-74e4-4d95-9adf-cc3fa5a63726" providerId="AD" clId="Web-{97EBE03A-B7CC-22C5-9699-F94EAFDD5F45}" dt="2023-05-24T08:51:42.594" v="50" actId="1076"/>
        <pc:sldMkLst>
          <pc:docMk/>
          <pc:sldMk cId="549142231" sldId="324"/>
        </pc:sldMkLst>
        <pc:spChg chg="add mod">
          <ac:chgData name="Michaela Matthews (QIB)" userId="S::matthews@nbi.ac.uk::fca4ec38-74e4-4d95-9adf-cc3fa5a63726" providerId="AD" clId="Web-{97EBE03A-B7CC-22C5-9699-F94EAFDD5F45}" dt="2023-05-24T08:51:17.515" v="42" actId="1076"/>
          <ac:spMkLst>
            <pc:docMk/>
            <pc:sldMk cId="549142231" sldId="324"/>
            <ac:spMk id="2" creationId="{4FD46F1C-7857-C8CB-BAD4-1AFA9788736A}"/>
          </ac:spMkLst>
        </pc:spChg>
        <pc:spChg chg="add mod">
          <ac:chgData name="Michaela Matthews (QIB)" userId="S::matthews@nbi.ac.uk::fca4ec38-74e4-4d95-9adf-cc3fa5a63726" providerId="AD" clId="Web-{97EBE03A-B7CC-22C5-9699-F94EAFDD5F45}" dt="2023-05-24T08:51:24.641" v="44" actId="1076"/>
          <ac:spMkLst>
            <pc:docMk/>
            <pc:sldMk cId="549142231" sldId="324"/>
            <ac:spMk id="6" creationId="{0A866C8B-8A52-8EE2-7841-58BC7C78E2C5}"/>
          </ac:spMkLst>
        </pc:spChg>
        <pc:spChg chg="add del mod">
          <ac:chgData name="Michaela Matthews (QIB)" userId="S::matthews@nbi.ac.uk::fca4ec38-74e4-4d95-9adf-cc3fa5a63726" providerId="AD" clId="Web-{97EBE03A-B7CC-22C5-9699-F94EAFDD5F45}" dt="2023-05-24T08:51:37.125" v="48"/>
          <ac:spMkLst>
            <pc:docMk/>
            <pc:sldMk cId="549142231" sldId="324"/>
            <ac:spMk id="8" creationId="{1C860810-7F95-9286-4E2D-E02E7B79BCBA}"/>
          </ac:spMkLst>
        </pc:spChg>
        <pc:spChg chg="add mod">
          <ac:chgData name="Michaela Matthews (QIB)" userId="S::matthews@nbi.ac.uk::fca4ec38-74e4-4d95-9adf-cc3fa5a63726" providerId="AD" clId="Web-{97EBE03A-B7CC-22C5-9699-F94EAFDD5F45}" dt="2023-05-24T08:51:42.594" v="50" actId="1076"/>
          <ac:spMkLst>
            <pc:docMk/>
            <pc:sldMk cId="549142231" sldId="324"/>
            <ac:spMk id="10" creationId="{A9D0A6B4-03F9-2F0D-84F8-129311908EDF}"/>
          </ac:spMkLst>
        </pc:spChg>
        <pc:spChg chg="mod">
          <ac:chgData name="Michaela Matthews (QIB)" userId="S::matthews@nbi.ac.uk::fca4ec38-74e4-4d95-9adf-cc3fa5a63726" providerId="AD" clId="Web-{97EBE03A-B7CC-22C5-9699-F94EAFDD5F45}" dt="2023-05-24T08:50:49.530" v="40" actId="20577"/>
          <ac:spMkLst>
            <pc:docMk/>
            <pc:sldMk cId="549142231" sldId="324"/>
            <ac:spMk id="81" creationId="{507B0B61-4833-B26B-B82D-8003C60A5FB2}"/>
          </ac:spMkLst>
        </pc:spChg>
      </pc:sldChg>
      <pc:sldChg chg="addSp modSp">
        <pc:chgData name="Michaela Matthews (QIB)" userId="S::matthews@nbi.ac.uk::fca4ec38-74e4-4d95-9adf-cc3fa5a63726" providerId="AD" clId="Web-{97EBE03A-B7CC-22C5-9699-F94EAFDD5F45}" dt="2023-05-24T08:49:17.182" v="38" actId="1076"/>
        <pc:sldMkLst>
          <pc:docMk/>
          <pc:sldMk cId="3666064346" sldId="329"/>
        </pc:sldMkLst>
        <pc:spChg chg="add mod">
          <ac:chgData name="Michaela Matthews (QIB)" userId="S::matthews@nbi.ac.uk::fca4ec38-74e4-4d95-9adf-cc3fa5a63726" providerId="AD" clId="Web-{97EBE03A-B7CC-22C5-9699-F94EAFDD5F45}" dt="2023-05-24T08:49:17.182" v="38" actId="1076"/>
          <ac:spMkLst>
            <pc:docMk/>
            <pc:sldMk cId="3666064346" sldId="329"/>
            <ac:spMk id="2" creationId="{04B25552-5983-1266-74D0-02C3841AF43B}"/>
          </ac:spMkLst>
        </pc:spChg>
      </pc:sldChg>
    </pc:docChg>
  </pc:docChgLst>
  <pc:docChgLst>
    <pc:chgData name="Michaela Matthews (QIB)" userId="S::matthews@nbi.ac.uk::fca4ec38-74e4-4d95-9adf-cc3fa5a63726" providerId="AD" clId="Web-{39FA91F7-806E-B706-88C3-E0B1195366E3}"/>
    <pc:docChg chg="addSld modSld">
      <pc:chgData name="Michaela Matthews (QIB)" userId="S::matthews@nbi.ac.uk::fca4ec38-74e4-4d95-9adf-cc3fa5a63726" providerId="AD" clId="Web-{39FA91F7-806E-B706-88C3-E0B1195366E3}" dt="2024-10-03T13:48:07.684" v="700" actId="1076"/>
      <pc:docMkLst>
        <pc:docMk/>
      </pc:docMkLst>
      <pc:sldChg chg="modSp">
        <pc:chgData name="Michaela Matthews (QIB)" userId="S::matthews@nbi.ac.uk::fca4ec38-74e4-4d95-9adf-cc3fa5a63726" providerId="AD" clId="Web-{39FA91F7-806E-B706-88C3-E0B1195366E3}" dt="2024-10-03T12:51:03.861" v="79" actId="20577"/>
        <pc:sldMkLst>
          <pc:docMk/>
          <pc:sldMk cId="3339705233" sldId="323"/>
        </pc:sldMkLst>
        <pc:spChg chg="mod">
          <ac:chgData name="Michaela Matthews (QIB)" userId="S::matthews@nbi.ac.uk::fca4ec38-74e4-4d95-9adf-cc3fa5a63726" providerId="AD" clId="Web-{39FA91F7-806E-B706-88C3-E0B1195366E3}" dt="2024-10-03T12:51:03.861" v="79" actId="20577"/>
          <ac:spMkLst>
            <pc:docMk/>
            <pc:sldMk cId="3339705233" sldId="323"/>
            <ac:spMk id="4" creationId="{7EB595EE-2600-7871-EB47-6DD8EA0E8D98}"/>
          </ac:spMkLst>
        </pc:spChg>
      </pc:sldChg>
      <pc:sldChg chg="addSp modSp">
        <pc:chgData name="Michaela Matthews (QIB)" userId="S::matthews@nbi.ac.uk::fca4ec38-74e4-4d95-9adf-cc3fa5a63726" providerId="AD" clId="Web-{39FA91F7-806E-B706-88C3-E0B1195366E3}" dt="2024-10-03T12:57:59.840" v="268" actId="1076"/>
        <pc:sldMkLst>
          <pc:docMk/>
          <pc:sldMk cId="3082433989" sldId="327"/>
        </pc:sldMkLst>
        <pc:spChg chg="mod">
          <ac:chgData name="Michaela Matthews (QIB)" userId="S::matthews@nbi.ac.uk::fca4ec38-74e4-4d95-9adf-cc3fa5a63726" providerId="AD" clId="Web-{39FA91F7-806E-B706-88C3-E0B1195366E3}" dt="2024-10-03T12:57:26.636" v="244" actId="20577"/>
          <ac:spMkLst>
            <pc:docMk/>
            <pc:sldMk cId="3082433989" sldId="327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2:57:49.949" v="266" actId="20577"/>
          <ac:spMkLst>
            <pc:docMk/>
            <pc:sldMk cId="3082433989" sldId="327"/>
            <ac:spMk id="8" creationId="{96E40F7C-E280-48C0-608A-AB93A90247A6}"/>
          </ac:spMkLst>
        </pc:spChg>
        <pc:picChg chg="mod">
          <ac:chgData name="Michaela Matthews (QIB)" userId="S::matthews@nbi.ac.uk::fca4ec38-74e4-4d95-9adf-cc3fa5a63726" providerId="AD" clId="Web-{39FA91F7-806E-B706-88C3-E0B1195366E3}" dt="2024-10-03T12:57:59.840" v="268" actId="1076"/>
          <ac:picMkLst>
            <pc:docMk/>
            <pc:sldMk cId="3082433989" sldId="327"/>
            <ac:picMk id="2" creationId="{D6AC6546-313F-1516-5900-4414375F31B9}"/>
          </ac:picMkLst>
        </pc:picChg>
      </pc:sldChg>
      <pc:sldChg chg="modSp">
        <pc:chgData name="Michaela Matthews (QIB)" userId="S::matthews@nbi.ac.uk::fca4ec38-74e4-4d95-9adf-cc3fa5a63726" providerId="AD" clId="Web-{39FA91F7-806E-B706-88C3-E0B1195366E3}" dt="2024-10-03T12:51:36.409" v="82" actId="20577"/>
        <pc:sldMkLst>
          <pc:docMk/>
          <pc:sldMk cId="1774393429" sldId="328"/>
        </pc:sldMkLst>
        <pc:spChg chg="mod">
          <ac:chgData name="Michaela Matthews (QIB)" userId="S::matthews@nbi.ac.uk::fca4ec38-74e4-4d95-9adf-cc3fa5a63726" providerId="AD" clId="Web-{39FA91F7-806E-B706-88C3-E0B1195366E3}" dt="2024-10-03T12:51:36.409" v="82" actId="20577"/>
          <ac:spMkLst>
            <pc:docMk/>
            <pc:sldMk cId="1774393429" sldId="328"/>
            <ac:spMk id="4" creationId="{7EB595EE-2600-7871-EB47-6DD8EA0E8D98}"/>
          </ac:spMkLst>
        </pc:spChg>
      </pc:sldChg>
      <pc:sldChg chg="delSp modSp">
        <pc:chgData name="Michaela Matthews (QIB)" userId="S::matthews@nbi.ac.uk::fca4ec38-74e4-4d95-9adf-cc3fa5a63726" providerId="AD" clId="Web-{39FA91F7-806E-B706-88C3-E0B1195366E3}" dt="2024-10-03T13:03:08.442" v="354" actId="20577"/>
        <pc:sldMkLst>
          <pc:docMk/>
          <pc:sldMk cId="438210626" sldId="336"/>
        </pc:sldMkLst>
        <pc:spChg chg="mod">
          <ac:chgData name="Michaela Matthews (QIB)" userId="S::matthews@nbi.ac.uk::fca4ec38-74e4-4d95-9adf-cc3fa5a63726" providerId="AD" clId="Web-{39FA91F7-806E-B706-88C3-E0B1195366E3}" dt="2024-10-03T13:03:08.442" v="354" actId="20577"/>
          <ac:spMkLst>
            <pc:docMk/>
            <pc:sldMk cId="438210626" sldId="336"/>
            <ac:spMk id="2" creationId="{F7517546-DD73-2128-7ABF-E690270FBA97}"/>
          </ac:spMkLst>
        </pc:spChg>
        <pc:spChg chg="del mod">
          <ac:chgData name="Michaela Matthews (QIB)" userId="S::matthews@nbi.ac.uk::fca4ec38-74e4-4d95-9adf-cc3fa5a63726" providerId="AD" clId="Web-{39FA91F7-806E-B706-88C3-E0B1195366E3}" dt="2024-10-03T13:02:58.770" v="349"/>
          <ac:spMkLst>
            <pc:docMk/>
            <pc:sldMk cId="438210626" sldId="336"/>
            <ac:spMk id="5" creationId="{E524DDDC-14BE-A427-75E2-8548764B4860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3:12:58.520" v="582" actId="20577"/>
        <pc:sldMkLst>
          <pc:docMk/>
          <pc:sldMk cId="1057999489" sldId="337"/>
        </pc:sldMkLst>
        <pc:spChg chg="mod">
          <ac:chgData name="Michaela Matthews (QIB)" userId="S::matthews@nbi.ac.uk::fca4ec38-74e4-4d95-9adf-cc3fa5a63726" providerId="AD" clId="Web-{39FA91F7-806E-B706-88C3-E0B1195366E3}" dt="2024-10-03T13:12:58.520" v="582" actId="20577"/>
          <ac:spMkLst>
            <pc:docMk/>
            <pc:sldMk cId="1057999489" sldId="337"/>
            <ac:spMk id="2" creationId="{B206DCDC-53C6-93E7-E384-866F94E92EA5}"/>
          </ac:spMkLst>
        </pc:spChg>
      </pc:sldChg>
      <pc:sldChg chg="addSp delSp modSp">
        <pc:chgData name="Michaela Matthews (QIB)" userId="S::matthews@nbi.ac.uk::fca4ec38-74e4-4d95-9adf-cc3fa5a63726" providerId="AD" clId="Web-{39FA91F7-806E-B706-88C3-E0B1195366E3}" dt="2024-10-03T13:12:38.066" v="580" actId="1076"/>
        <pc:sldMkLst>
          <pc:docMk/>
          <pc:sldMk cId="1968846966" sldId="339"/>
        </pc:sldMkLst>
        <pc:spChg chg="mod">
          <ac:chgData name="Michaela Matthews (QIB)" userId="S::matthews@nbi.ac.uk::fca4ec38-74e4-4d95-9adf-cc3fa5a63726" providerId="AD" clId="Web-{39FA91F7-806E-B706-88C3-E0B1195366E3}" dt="2024-10-03T13:10:06.921" v="557" actId="20577"/>
          <ac:spMkLst>
            <pc:docMk/>
            <pc:sldMk cId="1968846966" sldId="339"/>
            <ac:spMk id="2" creationId="{C0DAFF49-DB05-340B-2E56-77BB5595CB85}"/>
          </ac:spMkLst>
        </pc:spChg>
        <pc:picChg chg="add del mod">
          <ac:chgData name="Michaela Matthews (QIB)" userId="S::matthews@nbi.ac.uk::fca4ec38-74e4-4d95-9adf-cc3fa5a63726" providerId="AD" clId="Web-{39FA91F7-806E-B706-88C3-E0B1195366E3}" dt="2024-10-03T13:10:48.922" v="559"/>
          <ac:picMkLst>
            <pc:docMk/>
            <pc:sldMk cId="1968846966" sldId="339"/>
            <ac:picMk id="11" creationId="{A4B93354-441F-363B-4B34-316EA0D1F282}"/>
          </ac:picMkLst>
        </pc:picChg>
        <pc:picChg chg="add del mod">
          <ac:chgData name="Michaela Matthews (QIB)" userId="S::matthews@nbi.ac.uk::fca4ec38-74e4-4d95-9adf-cc3fa5a63726" providerId="AD" clId="Web-{39FA91F7-806E-B706-88C3-E0B1195366E3}" dt="2024-10-03T13:11:29.096" v="565"/>
          <ac:picMkLst>
            <pc:docMk/>
            <pc:sldMk cId="1968846966" sldId="339"/>
            <ac:picMk id="12" creationId="{801A8C8C-687C-9A23-B9F8-B95B2CB49D9D}"/>
          </ac:picMkLst>
        </pc:picChg>
        <pc:picChg chg="add mod">
          <ac:chgData name="Michaela Matthews (QIB)" userId="S::matthews@nbi.ac.uk::fca4ec38-74e4-4d95-9adf-cc3fa5a63726" providerId="AD" clId="Web-{39FA91F7-806E-B706-88C3-E0B1195366E3}" dt="2024-10-03T13:12:33.753" v="577" actId="1076"/>
          <ac:picMkLst>
            <pc:docMk/>
            <pc:sldMk cId="1968846966" sldId="339"/>
            <ac:picMk id="13" creationId="{29556644-14DF-5AB7-3994-DF5F6A259EF2}"/>
          </ac:picMkLst>
        </pc:picChg>
        <pc:picChg chg="add mod">
          <ac:chgData name="Michaela Matthews (QIB)" userId="S::matthews@nbi.ac.uk::fca4ec38-74e4-4d95-9adf-cc3fa5a63726" providerId="AD" clId="Web-{39FA91F7-806E-B706-88C3-E0B1195366E3}" dt="2024-10-03T13:12:35.066" v="578" actId="1076"/>
          <ac:picMkLst>
            <pc:docMk/>
            <pc:sldMk cId="1968846966" sldId="339"/>
            <ac:picMk id="14" creationId="{2BC23799-4F44-4C85-BE7C-B31D5150697A}"/>
          </ac:picMkLst>
        </pc:picChg>
        <pc:picChg chg="add mod">
          <ac:chgData name="Michaela Matthews (QIB)" userId="S::matthews@nbi.ac.uk::fca4ec38-74e4-4d95-9adf-cc3fa5a63726" providerId="AD" clId="Web-{39FA91F7-806E-B706-88C3-E0B1195366E3}" dt="2024-10-03T13:12:38.066" v="580" actId="1076"/>
          <ac:picMkLst>
            <pc:docMk/>
            <pc:sldMk cId="1968846966" sldId="339"/>
            <ac:picMk id="15" creationId="{7EEE8DCA-791A-432E-CA74-B63F84F98A65}"/>
          </ac:picMkLst>
        </pc:picChg>
        <pc:picChg chg="add mod">
          <ac:chgData name="Michaela Matthews (QIB)" userId="S::matthews@nbi.ac.uk::fca4ec38-74e4-4d95-9adf-cc3fa5a63726" providerId="AD" clId="Web-{39FA91F7-806E-B706-88C3-E0B1195366E3}" dt="2024-10-03T13:12:36.269" v="579" actId="1076"/>
          <ac:picMkLst>
            <pc:docMk/>
            <pc:sldMk cId="1968846966" sldId="339"/>
            <ac:picMk id="16" creationId="{5B28061D-E5EE-62AF-A27F-567F040F6DCC}"/>
          </ac:picMkLst>
        </pc:picChg>
      </pc:sldChg>
      <pc:sldChg chg="modSp">
        <pc:chgData name="Michaela Matthews (QIB)" userId="S::matthews@nbi.ac.uk::fca4ec38-74e4-4d95-9adf-cc3fa5a63726" providerId="AD" clId="Web-{39FA91F7-806E-B706-88C3-E0B1195366E3}" dt="2024-10-03T12:51:40.518" v="83" actId="20577"/>
        <pc:sldMkLst>
          <pc:docMk/>
          <pc:sldMk cId="2095628192" sldId="340"/>
        </pc:sldMkLst>
        <pc:spChg chg="mod">
          <ac:chgData name="Michaela Matthews (QIB)" userId="S::matthews@nbi.ac.uk::fca4ec38-74e4-4d95-9adf-cc3fa5a63726" providerId="AD" clId="Web-{39FA91F7-806E-B706-88C3-E0B1195366E3}" dt="2024-10-03T12:51:40.518" v="83" actId="20577"/>
          <ac:spMkLst>
            <pc:docMk/>
            <pc:sldMk cId="2095628192" sldId="340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2:53:13.724" v="89" actId="20577"/>
        <pc:sldMkLst>
          <pc:docMk/>
          <pc:sldMk cId="4271209126" sldId="341"/>
        </pc:sldMkLst>
        <pc:spChg chg="mod">
          <ac:chgData name="Michaela Matthews (QIB)" userId="S::matthews@nbi.ac.uk::fca4ec38-74e4-4d95-9adf-cc3fa5a63726" providerId="AD" clId="Web-{39FA91F7-806E-B706-88C3-E0B1195366E3}" dt="2024-10-03T12:53:13.724" v="89" actId="20577"/>
          <ac:spMkLst>
            <pc:docMk/>
            <pc:sldMk cId="4271209126" sldId="341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2:53:31.505" v="93" actId="20577"/>
        <pc:sldMkLst>
          <pc:docMk/>
          <pc:sldMk cId="1911526825" sldId="342"/>
        </pc:sldMkLst>
        <pc:spChg chg="mod">
          <ac:chgData name="Michaela Matthews (QIB)" userId="S::matthews@nbi.ac.uk::fca4ec38-74e4-4d95-9adf-cc3fa5a63726" providerId="AD" clId="Web-{39FA91F7-806E-B706-88C3-E0B1195366E3}" dt="2024-10-03T12:53:31.505" v="93" actId="20577"/>
          <ac:spMkLst>
            <pc:docMk/>
            <pc:sldMk cId="1911526825" sldId="342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2:53:51.396" v="110" actId="20577"/>
        <pc:sldMkLst>
          <pc:docMk/>
          <pc:sldMk cId="2626748600" sldId="343"/>
        </pc:sldMkLst>
        <pc:spChg chg="mod">
          <ac:chgData name="Michaela Matthews (QIB)" userId="S::matthews@nbi.ac.uk::fca4ec38-74e4-4d95-9adf-cc3fa5a63726" providerId="AD" clId="Web-{39FA91F7-806E-B706-88C3-E0B1195366E3}" dt="2024-10-03T12:53:51.396" v="110" actId="20577"/>
          <ac:spMkLst>
            <pc:docMk/>
            <pc:sldMk cId="2626748600" sldId="343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2:54:04.959" v="119" actId="20577"/>
        <pc:sldMkLst>
          <pc:docMk/>
          <pc:sldMk cId="3652592610" sldId="344"/>
        </pc:sldMkLst>
        <pc:spChg chg="mod">
          <ac:chgData name="Michaela Matthews (QIB)" userId="S::matthews@nbi.ac.uk::fca4ec38-74e4-4d95-9adf-cc3fa5a63726" providerId="AD" clId="Web-{39FA91F7-806E-B706-88C3-E0B1195366E3}" dt="2024-10-03T12:54:04.959" v="119" actId="20577"/>
          <ac:spMkLst>
            <pc:docMk/>
            <pc:sldMk cId="3652592610" sldId="344"/>
            <ac:spMk id="4" creationId="{7EB595EE-2600-7871-EB47-6DD8EA0E8D98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2:54:27.663" v="136" actId="20577"/>
        <pc:sldMkLst>
          <pc:docMk/>
          <pc:sldMk cId="1123033694" sldId="345"/>
        </pc:sldMkLst>
        <pc:spChg chg="mod">
          <ac:chgData name="Michaela Matthews (QIB)" userId="S::matthews@nbi.ac.uk::fca4ec38-74e4-4d95-9adf-cc3fa5a63726" providerId="AD" clId="Web-{39FA91F7-806E-B706-88C3-E0B1195366E3}" dt="2024-10-03T12:54:27.663" v="136" actId="20577"/>
          <ac:spMkLst>
            <pc:docMk/>
            <pc:sldMk cId="1123033694" sldId="345"/>
            <ac:spMk id="4" creationId="{7EB595EE-2600-7871-EB47-6DD8EA0E8D98}"/>
          </ac:spMkLst>
        </pc:spChg>
      </pc:sldChg>
      <pc:sldChg chg="addSp modSp">
        <pc:chgData name="Michaela Matthews (QIB)" userId="S::matthews@nbi.ac.uk::fca4ec38-74e4-4d95-9adf-cc3fa5a63726" providerId="AD" clId="Web-{39FA91F7-806E-B706-88C3-E0B1195366E3}" dt="2024-10-03T12:59:43.155" v="319" actId="20577"/>
        <pc:sldMkLst>
          <pc:docMk/>
          <pc:sldMk cId="1289179984" sldId="346"/>
        </pc:sldMkLst>
        <pc:spChg chg="mod">
          <ac:chgData name="Michaela Matthews (QIB)" userId="S::matthews@nbi.ac.uk::fca4ec38-74e4-4d95-9adf-cc3fa5a63726" providerId="AD" clId="Web-{39FA91F7-806E-B706-88C3-E0B1195366E3}" dt="2024-10-03T12:54:45.104" v="137" actId="20577"/>
          <ac:spMkLst>
            <pc:docMk/>
            <pc:sldMk cId="1289179984" sldId="346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2:59:43.155" v="319" actId="20577"/>
          <ac:spMkLst>
            <pc:docMk/>
            <pc:sldMk cId="1289179984" sldId="346"/>
            <ac:spMk id="5" creationId="{F7BB5E54-C85F-FB66-3AA2-9644CA3A7880}"/>
          </ac:spMkLst>
        </pc:spChg>
        <pc:picChg chg="mod">
          <ac:chgData name="Michaela Matthews (QIB)" userId="S::matthews@nbi.ac.uk::fca4ec38-74e4-4d95-9adf-cc3fa5a63726" providerId="AD" clId="Web-{39FA91F7-806E-B706-88C3-E0B1195366E3}" dt="2024-10-03T12:58:52.685" v="271" actId="1076"/>
          <ac:picMkLst>
            <pc:docMk/>
            <pc:sldMk cId="1289179984" sldId="346"/>
            <ac:picMk id="8" creationId="{B8392457-0DF8-3197-B4F6-62DD26839D02}"/>
          </ac:picMkLst>
        </pc:picChg>
      </pc:sldChg>
      <pc:sldChg chg="modSp">
        <pc:chgData name="Michaela Matthews (QIB)" userId="S::matthews@nbi.ac.uk::fca4ec38-74e4-4d95-9adf-cc3fa5a63726" providerId="AD" clId="Web-{39FA91F7-806E-B706-88C3-E0B1195366E3}" dt="2024-10-03T12:58:17.794" v="270" actId="1076"/>
        <pc:sldMkLst>
          <pc:docMk/>
          <pc:sldMk cId="218244922" sldId="347"/>
        </pc:sldMkLst>
        <pc:spChg chg="mod">
          <ac:chgData name="Michaela Matthews (QIB)" userId="S::matthews@nbi.ac.uk::fca4ec38-74e4-4d95-9adf-cc3fa5a63726" providerId="AD" clId="Web-{39FA91F7-806E-B706-88C3-E0B1195366E3}" dt="2024-10-03T12:55:10.914" v="151" actId="20577"/>
          <ac:spMkLst>
            <pc:docMk/>
            <pc:sldMk cId="218244922" sldId="347"/>
            <ac:spMk id="4" creationId="{7EB595EE-2600-7871-EB47-6DD8EA0E8D98}"/>
          </ac:spMkLst>
        </pc:spChg>
        <pc:picChg chg="mod">
          <ac:chgData name="Michaela Matthews (QIB)" userId="S::matthews@nbi.ac.uk::fca4ec38-74e4-4d95-9adf-cc3fa5a63726" providerId="AD" clId="Web-{39FA91F7-806E-B706-88C3-E0B1195366E3}" dt="2024-10-03T12:58:17.794" v="270" actId="1076"/>
          <ac:picMkLst>
            <pc:docMk/>
            <pc:sldMk cId="218244922" sldId="347"/>
            <ac:picMk id="5" creationId="{0557A7A2-09F9-3B2B-2E79-250E11EAF941}"/>
          </ac:picMkLst>
        </pc:picChg>
      </pc:sldChg>
      <pc:sldChg chg="addSp modSp">
        <pc:chgData name="Michaela Matthews (QIB)" userId="S::matthews@nbi.ac.uk::fca4ec38-74e4-4d95-9adf-cc3fa5a63726" providerId="AD" clId="Web-{39FA91F7-806E-B706-88C3-E0B1195366E3}" dt="2024-10-03T12:58:07.278" v="269" actId="14100"/>
        <pc:sldMkLst>
          <pc:docMk/>
          <pc:sldMk cId="3298397727" sldId="348"/>
        </pc:sldMkLst>
        <pc:spChg chg="mod">
          <ac:chgData name="Michaela Matthews (QIB)" userId="S::matthews@nbi.ac.uk::fca4ec38-74e4-4d95-9adf-cc3fa5a63726" providerId="AD" clId="Web-{39FA91F7-806E-B706-88C3-E0B1195366E3}" dt="2024-10-03T12:55:47.009" v="169" actId="20577"/>
          <ac:spMkLst>
            <pc:docMk/>
            <pc:sldMk cId="3298397727" sldId="348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2:57:13.823" v="230" actId="20577"/>
          <ac:spMkLst>
            <pc:docMk/>
            <pc:sldMk cId="3298397727" sldId="348"/>
            <ac:spMk id="5" creationId="{5A4271D1-56DC-43FE-3998-F877DDB59D3A}"/>
          </ac:spMkLst>
        </pc:spChg>
        <pc:picChg chg="mod">
          <ac:chgData name="Michaela Matthews (QIB)" userId="S::matthews@nbi.ac.uk::fca4ec38-74e4-4d95-9adf-cc3fa5a63726" providerId="AD" clId="Web-{39FA91F7-806E-B706-88C3-E0B1195366E3}" dt="2024-10-03T12:58:07.278" v="269" actId="14100"/>
          <ac:picMkLst>
            <pc:docMk/>
            <pc:sldMk cId="3298397727" sldId="348"/>
            <ac:picMk id="2" creationId="{B2445C2F-C0CE-260E-4C8E-1510B8FB012D}"/>
          </ac:picMkLst>
        </pc:picChg>
      </pc:sldChg>
      <pc:sldChg chg="modSp">
        <pc:chgData name="Michaela Matthews (QIB)" userId="S::matthews@nbi.ac.uk::fca4ec38-74e4-4d95-9adf-cc3fa5a63726" providerId="AD" clId="Web-{39FA91F7-806E-B706-88C3-E0B1195366E3}" dt="2024-10-03T12:54:49.929" v="138" actId="20577"/>
        <pc:sldMkLst>
          <pc:docMk/>
          <pc:sldMk cId="3111632435" sldId="349"/>
        </pc:sldMkLst>
        <pc:spChg chg="mod">
          <ac:chgData name="Michaela Matthews (QIB)" userId="S::matthews@nbi.ac.uk::fca4ec38-74e4-4d95-9adf-cc3fa5a63726" providerId="AD" clId="Web-{39FA91F7-806E-B706-88C3-E0B1195366E3}" dt="2024-10-03T12:54:49.929" v="138" actId="20577"/>
          <ac:spMkLst>
            <pc:docMk/>
            <pc:sldMk cId="3111632435" sldId="349"/>
            <ac:spMk id="4" creationId="{7EB595EE-2600-7871-EB47-6DD8EA0E8D98}"/>
          </ac:spMkLst>
        </pc:spChg>
      </pc:sldChg>
      <pc:sldChg chg="addSp modSp">
        <pc:chgData name="Michaela Matthews (QIB)" userId="S::matthews@nbi.ac.uk::fca4ec38-74e4-4d95-9adf-cc3fa5a63726" providerId="AD" clId="Web-{39FA91F7-806E-B706-88C3-E0B1195366E3}" dt="2024-10-03T13:14:06.709" v="661" actId="20577"/>
        <pc:sldMkLst>
          <pc:docMk/>
          <pc:sldMk cId="995339752" sldId="351"/>
        </pc:sldMkLst>
        <pc:spChg chg="add mod">
          <ac:chgData name="Michaela Matthews (QIB)" userId="S::matthews@nbi.ac.uk::fca4ec38-74e4-4d95-9adf-cc3fa5a63726" providerId="AD" clId="Web-{39FA91F7-806E-B706-88C3-E0B1195366E3}" dt="2024-10-03T13:14:06.709" v="661" actId="20577"/>
          <ac:spMkLst>
            <pc:docMk/>
            <pc:sldMk cId="995339752" sldId="351"/>
            <ac:spMk id="2" creationId="{8E523647-6E00-9881-FAE7-36EDD6091BF0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3:08:44.247" v="531" actId="20577"/>
        <pc:sldMkLst>
          <pc:docMk/>
          <pc:sldMk cId="2871868161" sldId="353"/>
        </pc:sldMkLst>
        <pc:spChg chg="mod">
          <ac:chgData name="Michaela Matthews (QIB)" userId="S::matthews@nbi.ac.uk::fca4ec38-74e4-4d95-9adf-cc3fa5a63726" providerId="AD" clId="Web-{39FA91F7-806E-B706-88C3-E0B1195366E3}" dt="2024-10-03T12:50:42.454" v="63" actId="20577"/>
          <ac:spMkLst>
            <pc:docMk/>
            <pc:sldMk cId="2871868161" sldId="353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39FA91F7-806E-B706-88C3-E0B1195366E3}" dt="2024-10-03T13:08:44.247" v="531" actId="20577"/>
          <ac:spMkLst>
            <pc:docMk/>
            <pc:sldMk cId="2871868161" sldId="353"/>
            <ac:spMk id="5" creationId="{218367D2-6DE4-B2ED-354C-0531A93FB17A}"/>
          </ac:spMkLst>
        </pc:spChg>
      </pc:sldChg>
      <pc:sldChg chg="modSp">
        <pc:chgData name="Michaela Matthews (QIB)" userId="S::matthews@nbi.ac.uk::fca4ec38-74e4-4d95-9adf-cc3fa5a63726" providerId="AD" clId="Web-{39FA91F7-806E-B706-88C3-E0B1195366E3}" dt="2024-10-03T13:48:07.684" v="700" actId="1076"/>
        <pc:sldMkLst>
          <pc:docMk/>
          <pc:sldMk cId="1594920930" sldId="354"/>
        </pc:sldMkLst>
        <pc:spChg chg="mod">
          <ac:chgData name="Michaela Matthews (QIB)" userId="S::matthews@nbi.ac.uk::fca4ec38-74e4-4d95-9adf-cc3fa5a63726" providerId="AD" clId="Web-{39FA91F7-806E-B706-88C3-E0B1195366E3}" dt="2024-10-03T12:50:14" v="48" actId="20577"/>
          <ac:spMkLst>
            <pc:docMk/>
            <pc:sldMk cId="1594920930" sldId="354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39FA91F7-806E-B706-88C3-E0B1195366E3}" dt="2024-10-03T13:48:07.684" v="700" actId="1076"/>
          <ac:spMkLst>
            <pc:docMk/>
            <pc:sldMk cId="1594920930" sldId="354"/>
            <ac:spMk id="10" creationId="{CF71BDE7-0A2A-D48A-033D-32774630C402}"/>
          </ac:spMkLst>
        </pc:spChg>
      </pc:sldChg>
      <pc:sldChg chg="addSp modSp">
        <pc:chgData name="Michaela Matthews (QIB)" userId="S::matthews@nbi.ac.uk::fca4ec38-74e4-4d95-9adf-cc3fa5a63726" providerId="AD" clId="Web-{39FA91F7-806E-B706-88C3-E0B1195366E3}" dt="2024-10-03T12:50:02.594" v="31" actId="20577"/>
        <pc:sldMkLst>
          <pc:docMk/>
          <pc:sldMk cId="1438478176" sldId="355"/>
        </pc:sldMkLst>
        <pc:spChg chg="mod">
          <ac:chgData name="Michaela Matthews (QIB)" userId="S::matthews@nbi.ac.uk::fca4ec38-74e4-4d95-9adf-cc3fa5a63726" providerId="AD" clId="Web-{39FA91F7-806E-B706-88C3-E0B1195366E3}" dt="2024-10-03T12:50:02.594" v="31" actId="20577"/>
          <ac:spMkLst>
            <pc:docMk/>
            <pc:sldMk cId="1438478176" sldId="355"/>
            <ac:spMk id="4" creationId="{7EB595EE-2600-7871-EB47-6DD8EA0E8D98}"/>
          </ac:spMkLst>
        </pc:spChg>
        <pc:spChg chg="mod">
          <ac:chgData name="Michaela Matthews (QIB)" userId="S::matthews@nbi.ac.uk::fca4ec38-74e4-4d95-9adf-cc3fa5a63726" providerId="AD" clId="Web-{39FA91F7-806E-B706-88C3-E0B1195366E3}" dt="2024-10-03T12:49:50.484" v="20" actId="20577"/>
          <ac:spMkLst>
            <pc:docMk/>
            <pc:sldMk cId="1438478176" sldId="355"/>
            <ac:spMk id="5" creationId="{218367D2-6DE4-B2ED-354C-0531A93FB17A}"/>
          </ac:spMkLst>
        </pc:spChg>
        <pc:picChg chg="add mod modCrop">
          <ac:chgData name="Michaela Matthews (QIB)" userId="S::matthews@nbi.ac.uk::fca4ec38-74e4-4d95-9adf-cc3fa5a63726" providerId="AD" clId="Web-{39FA91F7-806E-B706-88C3-E0B1195366E3}" dt="2024-10-03T12:49:20.655" v="10"/>
          <ac:picMkLst>
            <pc:docMk/>
            <pc:sldMk cId="1438478176" sldId="355"/>
            <ac:picMk id="2" creationId="{EE005474-365E-DCA2-F997-83A932173B42}"/>
          </ac:picMkLst>
        </pc:picChg>
      </pc:sldChg>
      <pc:sldChg chg="addSp delSp modSp add replId">
        <pc:chgData name="Michaela Matthews (QIB)" userId="S::matthews@nbi.ac.uk::fca4ec38-74e4-4d95-9adf-cc3fa5a63726" providerId="AD" clId="Web-{39FA91F7-806E-B706-88C3-E0B1195366E3}" dt="2024-10-03T13:11:25.673" v="564" actId="1076"/>
        <pc:sldMkLst>
          <pc:docMk/>
          <pc:sldMk cId="3621048465" sldId="356"/>
        </pc:sldMkLst>
        <pc:spChg chg="del mod">
          <ac:chgData name="Michaela Matthews (QIB)" userId="S::matthews@nbi.ac.uk::fca4ec38-74e4-4d95-9adf-cc3fa5a63726" providerId="AD" clId="Web-{39FA91F7-806E-B706-88C3-E0B1195366E3}" dt="2024-10-03T13:03:54.396" v="370"/>
          <ac:spMkLst>
            <pc:docMk/>
            <pc:sldMk cId="3621048465" sldId="356"/>
            <ac:spMk id="2" creationId="{77B6E352-8019-E11E-5AC0-17EC747005EB}"/>
          </ac:spMkLst>
        </pc:spChg>
        <pc:spChg chg="mod">
          <ac:chgData name="Michaela Matthews (QIB)" userId="S::matthews@nbi.ac.uk::fca4ec38-74e4-4d95-9adf-cc3fa5a63726" providerId="AD" clId="Web-{39FA91F7-806E-B706-88C3-E0B1195366E3}" dt="2024-10-03T13:03:47.115" v="366" actId="20577"/>
          <ac:spMkLst>
            <pc:docMk/>
            <pc:sldMk cId="3621048465" sldId="356"/>
            <ac:spMk id="4" creationId="{7EB595EE-2600-7871-EB47-6DD8EA0E8D98}"/>
          </ac:spMkLst>
        </pc:spChg>
        <pc:spChg chg="add del mod">
          <ac:chgData name="Michaela Matthews (QIB)" userId="S::matthews@nbi.ac.uk::fca4ec38-74e4-4d95-9adf-cc3fa5a63726" providerId="AD" clId="Web-{39FA91F7-806E-B706-88C3-E0B1195366E3}" dt="2024-10-03T13:05:41.946" v="466"/>
          <ac:spMkLst>
            <pc:docMk/>
            <pc:sldMk cId="3621048465" sldId="356"/>
            <ac:spMk id="5" creationId="{FE3F0AF2-29CA-50B6-61F0-05E80E981165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52.027" v="514"/>
          <ac:spMkLst>
            <pc:docMk/>
            <pc:sldMk cId="3621048465" sldId="356"/>
            <ac:spMk id="8" creationId="{236F0D4F-B3C4-8383-43BC-A3E6654856ED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52.027" v="515"/>
          <ac:spMkLst>
            <pc:docMk/>
            <pc:sldMk cId="3621048465" sldId="356"/>
            <ac:spMk id="9" creationId="{0E3DA3E2-2995-6F64-8C56-C60729F3E8F6}"/>
          </ac:spMkLst>
        </pc:spChg>
        <pc:spChg chg="add del mod">
          <ac:chgData name="Michaela Matthews (QIB)" userId="S::matthews@nbi.ac.uk::fca4ec38-74e4-4d95-9adf-cc3fa5a63726" providerId="AD" clId="Web-{39FA91F7-806E-B706-88C3-E0B1195366E3}" dt="2024-10-03T13:06:44.635" v="483"/>
          <ac:spMkLst>
            <pc:docMk/>
            <pc:sldMk cId="3621048465" sldId="356"/>
            <ac:spMk id="10" creationId="{0B156D3E-FF7D-8F05-B9CE-8AEFCAD7E0B8}"/>
          </ac:spMkLst>
        </pc:spChg>
        <pc:spChg chg="mod">
          <ac:chgData name="Michaela Matthews (QIB)" userId="S::matthews@nbi.ac.uk::fca4ec38-74e4-4d95-9adf-cc3fa5a63726" providerId="AD" clId="Web-{39FA91F7-806E-B706-88C3-E0B1195366E3}" dt="2024-10-03T13:07:58.340" v="518" actId="1076"/>
          <ac:spMkLst>
            <pc:docMk/>
            <pc:sldMk cId="3621048465" sldId="356"/>
            <ac:spMk id="11" creationId="{D950A50B-8417-C889-5A9B-E2DFEBE1C7A5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52.027" v="516"/>
          <ac:spMkLst>
            <pc:docMk/>
            <pc:sldMk cId="3621048465" sldId="356"/>
            <ac:spMk id="12" creationId="{86218925-AB64-2F84-44FD-8B8AEF554618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52.090" v="517"/>
          <ac:spMkLst>
            <pc:docMk/>
            <pc:sldMk cId="3621048465" sldId="356"/>
            <ac:spMk id="13" creationId="{DEC59C71-E72A-EFC1-5402-FCA62DC9D33C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22.370" v="504" actId="20577"/>
          <ac:spMkLst>
            <pc:docMk/>
            <pc:sldMk cId="3621048465" sldId="356"/>
            <ac:spMk id="14" creationId="{B3FFBBBF-1171-3683-327F-DCE57A866476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27.870" v="506" actId="1076"/>
          <ac:spMkLst>
            <pc:docMk/>
            <pc:sldMk cId="3621048465" sldId="356"/>
            <ac:spMk id="15" creationId="{9EC538CF-DFAF-8887-D67C-556042CDDBD6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37.293" v="510" actId="1076"/>
          <ac:spMkLst>
            <pc:docMk/>
            <pc:sldMk cId="3621048465" sldId="356"/>
            <ac:spMk id="16" creationId="{609EF30C-5FC1-BD50-7E9C-A4A5BE214B74}"/>
          </ac:spMkLst>
        </pc:spChg>
        <pc:spChg chg="add mod">
          <ac:chgData name="Michaela Matthews (QIB)" userId="S::matthews@nbi.ac.uk::fca4ec38-74e4-4d95-9adf-cc3fa5a63726" providerId="AD" clId="Web-{39FA91F7-806E-B706-88C3-E0B1195366E3}" dt="2024-10-03T13:07:41.840" v="513" actId="20577"/>
          <ac:spMkLst>
            <pc:docMk/>
            <pc:sldMk cId="3621048465" sldId="356"/>
            <ac:spMk id="17" creationId="{A83D32F9-BA13-23D3-4733-EAC4D2929A5E}"/>
          </ac:spMkLst>
        </pc:spChg>
        <pc:picChg chg="add mod">
          <ac:chgData name="Michaela Matthews (QIB)" userId="S::matthews@nbi.ac.uk::fca4ec38-74e4-4d95-9adf-cc3fa5a63726" providerId="AD" clId="Web-{39FA91F7-806E-B706-88C3-E0B1195366E3}" dt="2024-10-03T13:11:25.673" v="564" actId="1076"/>
          <ac:picMkLst>
            <pc:docMk/>
            <pc:sldMk cId="3621048465" sldId="356"/>
            <ac:picMk id="19" creationId="{65CA55EC-8CEF-9592-DDC8-4ACFB9D37AF6}"/>
          </ac:picMkLst>
        </pc:picChg>
      </pc:sldChg>
      <pc:sldChg chg="addSp modSp add replId">
        <pc:chgData name="Michaela Matthews (QIB)" userId="S::matthews@nbi.ac.uk::fca4ec38-74e4-4d95-9adf-cc3fa5a63726" providerId="AD" clId="Web-{39FA91F7-806E-B706-88C3-E0B1195366E3}" dt="2024-10-03T13:30:26.673" v="699" actId="20577"/>
        <pc:sldMkLst>
          <pc:docMk/>
          <pc:sldMk cId="809464315" sldId="357"/>
        </pc:sldMkLst>
        <pc:spChg chg="add mod">
          <ac:chgData name="Michaela Matthews (QIB)" userId="S::matthews@nbi.ac.uk::fca4ec38-74e4-4d95-9adf-cc3fa5a63726" providerId="AD" clId="Web-{39FA91F7-806E-B706-88C3-E0B1195366E3}" dt="2024-10-03T13:30:26.673" v="699" actId="20577"/>
          <ac:spMkLst>
            <pc:docMk/>
            <pc:sldMk cId="809464315" sldId="357"/>
            <ac:spMk id="8" creationId="{013DC93E-4593-C320-2662-C79CCDD840E1}"/>
          </ac:spMkLst>
        </pc:spChg>
      </pc:sldChg>
    </pc:docChg>
  </pc:docChgLst>
  <pc:docChgLst>
    <pc:chgData name="Michaela Matthews (QIB)" userId="S::matthews@nbi.ac.uk::fca4ec38-74e4-4d95-9adf-cc3fa5a63726" providerId="AD" clId="Web-{3DD28E64-BBE4-B63A-CEB1-7F5B9381BCC6}"/>
    <pc:docChg chg="modSld">
      <pc:chgData name="Michaela Matthews (QIB)" userId="S::matthews@nbi.ac.uk::fca4ec38-74e4-4d95-9adf-cc3fa5a63726" providerId="AD" clId="Web-{3DD28E64-BBE4-B63A-CEB1-7F5B9381BCC6}" dt="2023-04-26T15:04:30.072" v="133" actId="20577"/>
      <pc:docMkLst>
        <pc:docMk/>
      </pc:docMkLst>
      <pc:sldChg chg="modSp">
        <pc:chgData name="Michaela Matthews (QIB)" userId="S::matthews@nbi.ac.uk::fca4ec38-74e4-4d95-9adf-cc3fa5a63726" providerId="AD" clId="Web-{3DD28E64-BBE4-B63A-CEB1-7F5B9381BCC6}" dt="2023-04-26T15:04:30.072" v="133" actId="20577"/>
        <pc:sldMkLst>
          <pc:docMk/>
          <pc:sldMk cId="1479038182" sldId="301"/>
        </pc:sldMkLst>
        <pc:spChg chg="mod">
          <ac:chgData name="Michaela Matthews (QIB)" userId="S::matthews@nbi.ac.uk::fca4ec38-74e4-4d95-9adf-cc3fa5a63726" providerId="AD" clId="Web-{3DD28E64-BBE4-B63A-CEB1-7F5B9381BCC6}" dt="2023-04-26T15:04:30.072" v="133" actId="20577"/>
          <ac:spMkLst>
            <pc:docMk/>
            <pc:sldMk cId="1479038182" sldId="301"/>
            <ac:spMk id="2" creationId="{D6E2DFF3-4B60-B33F-3F2D-62C25BC1BF0E}"/>
          </ac:spMkLst>
        </pc:spChg>
      </pc:sldChg>
      <pc:sldChg chg="modSp">
        <pc:chgData name="Michaela Matthews (QIB)" userId="S::matthews@nbi.ac.uk::fca4ec38-74e4-4d95-9adf-cc3fa5a63726" providerId="AD" clId="Web-{3DD28E64-BBE4-B63A-CEB1-7F5B9381BCC6}" dt="2023-04-26T15:02:54.409" v="109" actId="20577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3DD28E64-BBE4-B63A-CEB1-7F5B9381BCC6}" dt="2023-04-26T15:02:54.409" v="109" actId="20577"/>
          <ac:spMkLst>
            <pc:docMk/>
            <pc:sldMk cId="3873915661" sldId="313"/>
            <ac:spMk id="473" creationId="{E7F0ED7F-6072-BE4E-9CD4-9C10DA0B327C}"/>
          </ac:spMkLst>
        </pc:spChg>
      </pc:sldChg>
      <pc:sldChg chg="addSp delSp modSp">
        <pc:chgData name="Michaela Matthews (QIB)" userId="S::matthews@nbi.ac.uk::fca4ec38-74e4-4d95-9adf-cc3fa5a63726" providerId="AD" clId="Web-{3DD28E64-BBE4-B63A-CEB1-7F5B9381BCC6}" dt="2023-04-26T14:59:30.629" v="104" actId="20577"/>
        <pc:sldMkLst>
          <pc:docMk/>
          <pc:sldMk cId="4130298515" sldId="314"/>
        </pc:sldMkLst>
        <pc:spChg chg="mod">
          <ac:chgData name="Michaela Matthews (QIB)" userId="S::matthews@nbi.ac.uk::fca4ec38-74e4-4d95-9adf-cc3fa5a63726" providerId="AD" clId="Web-{3DD28E64-BBE4-B63A-CEB1-7F5B9381BCC6}" dt="2023-04-26T14:59:30.629" v="104" actId="20577"/>
          <ac:spMkLst>
            <pc:docMk/>
            <pc:sldMk cId="4130298515" sldId="314"/>
            <ac:spMk id="20" creationId="{68436EB4-887A-5B04-BB4F-7FC99EAC4B49}"/>
          </ac:spMkLst>
        </pc:spChg>
        <pc:picChg chg="del mod">
          <ac:chgData name="Michaela Matthews (QIB)" userId="S::matthews@nbi.ac.uk::fca4ec38-74e4-4d95-9adf-cc3fa5a63726" providerId="AD" clId="Web-{3DD28E64-BBE4-B63A-CEB1-7F5B9381BCC6}" dt="2023-04-26T14:33:06.250" v="48"/>
          <ac:picMkLst>
            <pc:docMk/>
            <pc:sldMk cId="4130298515" sldId="314"/>
            <ac:picMk id="21" creationId="{B26857F3-A328-CD13-46C1-9F31E86E3E0E}"/>
          </ac:picMkLst>
        </pc:picChg>
        <pc:picChg chg="add mod">
          <ac:chgData name="Michaela Matthews (QIB)" userId="S::matthews@nbi.ac.uk::fca4ec38-74e4-4d95-9adf-cc3fa5a63726" providerId="AD" clId="Web-{3DD28E64-BBE4-B63A-CEB1-7F5B9381BCC6}" dt="2023-04-26T14:34:36.397" v="69" actId="1076"/>
          <ac:picMkLst>
            <pc:docMk/>
            <pc:sldMk cId="4130298515" sldId="314"/>
            <ac:picMk id="22" creationId="{F62BE0AB-D4D7-E188-F662-D48FE837928E}"/>
          </ac:picMkLst>
        </pc:picChg>
        <pc:picChg chg="del">
          <ac:chgData name="Michaela Matthews (QIB)" userId="S::matthews@nbi.ac.uk::fca4ec38-74e4-4d95-9adf-cc3fa5a63726" providerId="AD" clId="Web-{3DD28E64-BBE4-B63A-CEB1-7F5B9381BCC6}" dt="2023-04-26T14:29:37.907" v="15"/>
          <ac:picMkLst>
            <pc:docMk/>
            <pc:sldMk cId="4130298515" sldId="314"/>
            <ac:picMk id="52" creationId="{4064D631-A28A-0EFD-CFA7-48994AF600FE}"/>
          </ac:picMkLst>
        </pc:picChg>
        <pc:picChg chg="del">
          <ac:chgData name="Michaela Matthews (QIB)" userId="S::matthews@nbi.ac.uk::fca4ec38-74e4-4d95-9adf-cc3fa5a63726" providerId="AD" clId="Web-{3DD28E64-BBE4-B63A-CEB1-7F5B9381BCC6}" dt="2023-04-26T14:29:37.907" v="14"/>
          <ac:picMkLst>
            <pc:docMk/>
            <pc:sldMk cId="4130298515" sldId="314"/>
            <ac:picMk id="56" creationId="{CDF6E3D0-3AA9-862E-56DB-2399D17DD799}"/>
          </ac:picMkLst>
        </pc:picChg>
        <pc:picChg chg="del">
          <ac:chgData name="Michaela Matthews (QIB)" userId="S::matthews@nbi.ac.uk::fca4ec38-74e4-4d95-9adf-cc3fa5a63726" providerId="AD" clId="Web-{3DD28E64-BBE4-B63A-CEB1-7F5B9381BCC6}" dt="2023-04-26T14:29:30.641" v="10"/>
          <ac:picMkLst>
            <pc:docMk/>
            <pc:sldMk cId="4130298515" sldId="314"/>
            <ac:picMk id="58" creationId="{AD9C3210-27D1-9582-1ACD-219A20271EFF}"/>
          </ac:picMkLst>
        </pc:picChg>
        <pc:picChg chg="add mod">
          <ac:chgData name="Michaela Matthews (QIB)" userId="S::matthews@nbi.ac.uk::fca4ec38-74e4-4d95-9adf-cc3fa5a63726" providerId="AD" clId="Web-{3DD28E64-BBE4-B63A-CEB1-7F5B9381BCC6}" dt="2023-04-26T14:34:36.413" v="70" actId="1076"/>
          <ac:picMkLst>
            <pc:docMk/>
            <pc:sldMk cId="4130298515" sldId="314"/>
            <ac:picMk id="59" creationId="{127D924E-3F5C-B8FC-593D-689E17FE8864}"/>
          </ac:picMkLst>
        </pc:picChg>
        <pc:picChg chg="add mod">
          <ac:chgData name="Michaela Matthews (QIB)" userId="S::matthews@nbi.ac.uk::fca4ec38-74e4-4d95-9adf-cc3fa5a63726" providerId="AD" clId="Web-{3DD28E64-BBE4-B63A-CEB1-7F5B9381BCC6}" dt="2023-04-26T14:34:36.428" v="71" actId="1076"/>
          <ac:picMkLst>
            <pc:docMk/>
            <pc:sldMk cId="4130298515" sldId="314"/>
            <ac:picMk id="60" creationId="{CBA7955E-C942-1945-7441-AE28249C7028}"/>
          </ac:picMkLst>
        </pc:picChg>
        <pc:picChg chg="add del mod">
          <ac:chgData name="Michaela Matthews (QIB)" userId="S::matthews@nbi.ac.uk::fca4ec38-74e4-4d95-9adf-cc3fa5a63726" providerId="AD" clId="Web-{3DD28E64-BBE4-B63A-CEB1-7F5B9381BCC6}" dt="2023-04-26T14:31:06.429" v="44"/>
          <ac:picMkLst>
            <pc:docMk/>
            <pc:sldMk cId="4130298515" sldId="314"/>
            <ac:picMk id="61" creationId="{D815F33A-7733-9D93-EC29-02111738024F}"/>
          </ac:picMkLst>
        </pc:picChg>
        <pc:picChg chg="add mod">
          <ac:chgData name="Michaela Matthews (QIB)" userId="S::matthews@nbi.ac.uk::fca4ec38-74e4-4d95-9adf-cc3fa5a63726" providerId="AD" clId="Web-{3DD28E64-BBE4-B63A-CEB1-7F5B9381BCC6}" dt="2023-04-26T14:34:01.098" v="56" actId="1076"/>
          <ac:picMkLst>
            <pc:docMk/>
            <pc:sldMk cId="4130298515" sldId="314"/>
            <ac:picMk id="62" creationId="{4903724C-BCAD-585B-10FE-03635A4396F6}"/>
          </ac:picMkLst>
        </pc:picChg>
        <pc:picChg chg="add del mod">
          <ac:chgData name="Michaela Matthews (QIB)" userId="S::matthews@nbi.ac.uk::fca4ec38-74e4-4d95-9adf-cc3fa5a63726" providerId="AD" clId="Web-{3DD28E64-BBE4-B63A-CEB1-7F5B9381BCC6}" dt="2023-04-26T14:33:54.863" v="55"/>
          <ac:picMkLst>
            <pc:docMk/>
            <pc:sldMk cId="4130298515" sldId="314"/>
            <ac:picMk id="63" creationId="{AF2A0999-7CBF-BD85-BE02-6092C906738A}"/>
          </ac:picMkLst>
        </pc:picChg>
        <pc:picChg chg="add del mod">
          <ac:chgData name="Michaela Matthews (QIB)" userId="S::matthews@nbi.ac.uk::fca4ec38-74e4-4d95-9adf-cc3fa5a63726" providerId="AD" clId="Web-{3DD28E64-BBE4-B63A-CEB1-7F5B9381BCC6}" dt="2023-04-26T14:57:07.868" v="103"/>
          <ac:picMkLst>
            <pc:docMk/>
            <pc:sldMk cId="4130298515" sldId="314"/>
            <ac:picMk id="64" creationId="{18D35441-B94E-DEF8-15C8-934E6C842AA5}"/>
          </ac:picMkLst>
        </pc:picChg>
      </pc:sldChg>
      <pc:sldChg chg="modSp">
        <pc:chgData name="Michaela Matthews (QIB)" userId="S::matthews@nbi.ac.uk::fca4ec38-74e4-4d95-9adf-cc3fa5a63726" providerId="AD" clId="Web-{3DD28E64-BBE4-B63A-CEB1-7F5B9381BCC6}" dt="2023-04-26T15:01:14.511" v="107" actId="20577"/>
        <pc:sldMkLst>
          <pc:docMk/>
          <pc:sldMk cId="2858302779" sldId="325"/>
        </pc:sldMkLst>
        <pc:spChg chg="mod">
          <ac:chgData name="Michaela Matthews (QIB)" userId="S::matthews@nbi.ac.uk::fca4ec38-74e4-4d95-9adf-cc3fa5a63726" providerId="AD" clId="Web-{3DD28E64-BBE4-B63A-CEB1-7F5B9381BCC6}" dt="2023-04-26T15:01:14.511" v="107" actId="20577"/>
          <ac:spMkLst>
            <pc:docMk/>
            <pc:sldMk cId="2858302779" sldId="325"/>
            <ac:spMk id="24" creationId="{2D641475-9178-9AD0-3D56-569F300539CC}"/>
          </ac:spMkLst>
        </pc:spChg>
      </pc:sldChg>
      <pc:sldChg chg="modSp">
        <pc:chgData name="Michaela Matthews (QIB)" userId="S::matthews@nbi.ac.uk::fca4ec38-74e4-4d95-9adf-cc3fa5a63726" providerId="AD" clId="Web-{3DD28E64-BBE4-B63A-CEB1-7F5B9381BCC6}" dt="2023-04-26T14:59:48.442" v="105" actId="20577"/>
        <pc:sldMkLst>
          <pc:docMk/>
          <pc:sldMk cId="1581292572" sldId="328"/>
        </pc:sldMkLst>
        <pc:spChg chg="mod">
          <ac:chgData name="Michaela Matthews (QIB)" userId="S::matthews@nbi.ac.uk::fca4ec38-74e4-4d95-9adf-cc3fa5a63726" providerId="AD" clId="Web-{3DD28E64-BBE4-B63A-CEB1-7F5B9381BCC6}" dt="2023-04-26T14:59:48.442" v="105" actId="20577"/>
          <ac:spMkLst>
            <pc:docMk/>
            <pc:sldMk cId="1581292572" sldId="328"/>
            <ac:spMk id="63" creationId="{3F645CC3-7F7A-0401-F14F-27D3927FC116}"/>
          </ac:spMkLst>
        </pc:spChg>
      </pc:sldChg>
    </pc:docChg>
  </pc:docChgLst>
  <pc:docChgLst>
    <pc:chgData name="Michaela Matthews (QIB)" userId="S::matthews@nbi.ac.uk::fca4ec38-74e4-4d95-9adf-cc3fa5a63726" providerId="AD" clId="Web-{CC8E852A-EE92-25AD-2AB1-E412CC594150}"/>
    <pc:docChg chg="addSld delSld modSld sldOrd">
      <pc:chgData name="Michaela Matthews (QIB)" userId="S::matthews@nbi.ac.uk::fca4ec38-74e4-4d95-9adf-cc3fa5a63726" providerId="AD" clId="Web-{CC8E852A-EE92-25AD-2AB1-E412CC594150}" dt="2023-04-28T14:17:36.435" v="1253" actId="14100"/>
      <pc:docMkLst>
        <pc:docMk/>
      </pc:docMkLst>
      <pc:sldChg chg="modSp">
        <pc:chgData name="Michaela Matthews (QIB)" userId="S::matthews@nbi.ac.uk::fca4ec38-74e4-4d95-9adf-cc3fa5a63726" providerId="AD" clId="Web-{CC8E852A-EE92-25AD-2AB1-E412CC594150}" dt="2023-04-28T12:38:19.259" v="1060" actId="1076"/>
        <pc:sldMkLst>
          <pc:docMk/>
          <pc:sldMk cId="1097802989" sldId="294"/>
        </pc:sldMkLst>
        <pc:spChg chg="mod">
          <ac:chgData name="Michaela Matthews (QIB)" userId="S::matthews@nbi.ac.uk::fca4ec38-74e4-4d95-9adf-cc3fa5a63726" providerId="AD" clId="Web-{CC8E852A-EE92-25AD-2AB1-E412CC594150}" dt="2023-04-28T12:38:19.259" v="1060" actId="1076"/>
          <ac:spMkLst>
            <pc:docMk/>
            <pc:sldMk cId="1097802989" sldId="294"/>
            <ac:spMk id="11" creationId="{A4CF38CB-E2E6-4655-B599-4DA74AED3696}"/>
          </ac:spMkLst>
        </pc:spChg>
      </pc:sldChg>
      <pc:sldChg chg="addSp modSp">
        <pc:chgData name="Michaela Matthews (QIB)" userId="S::matthews@nbi.ac.uk::fca4ec38-74e4-4d95-9adf-cc3fa5a63726" providerId="AD" clId="Web-{CC8E852A-EE92-25AD-2AB1-E412CC594150}" dt="2023-04-28T14:14:02.990" v="1250" actId="1076"/>
        <pc:sldMkLst>
          <pc:docMk/>
          <pc:sldMk cId="3901020184" sldId="295"/>
        </pc:sldMkLst>
        <pc:spChg chg="add mod">
          <ac:chgData name="Michaela Matthews (QIB)" userId="S::matthews@nbi.ac.uk::fca4ec38-74e4-4d95-9adf-cc3fa5a63726" providerId="AD" clId="Web-{CC8E852A-EE92-25AD-2AB1-E412CC594150}" dt="2023-04-28T14:14:02.990" v="1250" actId="1076"/>
          <ac:spMkLst>
            <pc:docMk/>
            <pc:sldMk cId="3901020184" sldId="295"/>
            <ac:spMk id="3" creationId="{F00F10D4-08F2-D5DC-4F91-649693499D54}"/>
          </ac:spMkLst>
        </pc:spChg>
        <pc:picChg chg="mod">
          <ac:chgData name="Michaela Matthews (QIB)" userId="S::matthews@nbi.ac.uk::fca4ec38-74e4-4d95-9adf-cc3fa5a63726" providerId="AD" clId="Web-{CC8E852A-EE92-25AD-2AB1-E412CC594150}" dt="2023-04-28T14:10:50.047" v="1205" actId="1076"/>
          <ac:picMkLst>
            <pc:docMk/>
            <pc:sldMk cId="3901020184" sldId="295"/>
            <ac:picMk id="2" creationId="{0AF7BAD2-0CC5-42AF-BFC1-47BCDC3C430C}"/>
          </ac:picMkLst>
        </pc:picChg>
      </pc:sldChg>
      <pc:sldChg chg="addSp delSp modSp">
        <pc:chgData name="Michaela Matthews (QIB)" userId="S::matthews@nbi.ac.uk::fca4ec38-74e4-4d95-9adf-cc3fa5a63726" providerId="AD" clId="Web-{CC8E852A-EE92-25AD-2AB1-E412CC594150}" dt="2023-04-28T14:16:12.666" v="1251" actId="14100"/>
        <pc:sldMkLst>
          <pc:docMk/>
          <pc:sldMk cId="2745205861" sldId="298"/>
        </pc:sldMkLst>
        <pc:spChg chg="del mod">
          <ac:chgData name="Michaela Matthews (QIB)" userId="S::matthews@nbi.ac.uk::fca4ec38-74e4-4d95-9adf-cc3fa5a63726" providerId="AD" clId="Web-{CC8E852A-EE92-25AD-2AB1-E412CC594150}" dt="2023-04-28T12:39:30.073" v="1084"/>
          <ac:spMkLst>
            <pc:docMk/>
            <pc:sldMk cId="2745205861" sldId="298"/>
            <ac:spMk id="2" creationId="{D6E2DFF3-4B60-B33F-3F2D-62C25BC1BF0E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4:16:12.666" v="1251" actId="14100"/>
          <ac:spMkLst>
            <pc:docMk/>
            <pc:sldMk cId="2745205861" sldId="298"/>
            <ac:spMk id="8" creationId="{FCB17E9B-579A-77E7-87EC-A79138649E37}"/>
          </ac:spMkLst>
        </pc:spChg>
      </pc:sldChg>
      <pc:sldChg chg="addSp delSp modSp">
        <pc:chgData name="Michaela Matthews (QIB)" userId="S::matthews@nbi.ac.uk::fca4ec38-74e4-4d95-9adf-cc3fa5a63726" providerId="AD" clId="Web-{CC8E852A-EE92-25AD-2AB1-E412CC594150}" dt="2023-04-28T14:17:36.435" v="1253" actId="14100"/>
        <pc:sldMkLst>
          <pc:docMk/>
          <pc:sldMk cId="3604794927" sldId="299"/>
        </pc:sldMkLst>
        <pc:spChg chg="del mod">
          <ac:chgData name="Michaela Matthews (QIB)" userId="S::matthews@nbi.ac.uk::fca4ec38-74e4-4d95-9adf-cc3fa5a63726" providerId="AD" clId="Web-{CC8E852A-EE92-25AD-2AB1-E412CC594150}" dt="2023-04-28T12:42:23.749" v="1129"/>
          <ac:spMkLst>
            <pc:docMk/>
            <pc:sldMk cId="3604794927" sldId="299"/>
            <ac:spMk id="2" creationId="{D6E2DFF3-4B60-B33F-3F2D-62C25BC1BF0E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4:17:36.435" v="1253" actId="14100"/>
          <ac:spMkLst>
            <pc:docMk/>
            <pc:sldMk cId="3604794927" sldId="299"/>
            <ac:spMk id="7" creationId="{711C3A97-EB25-F6E3-17DD-7F095862990A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12:43:04.563" v="1141"/>
          <ac:spMkLst>
            <pc:docMk/>
            <pc:sldMk cId="3604794927" sldId="299"/>
            <ac:spMk id="8" creationId="{116AA656-0ACD-F8FB-9874-164659B1D3C8}"/>
          </ac:spMkLst>
        </pc:spChg>
      </pc:sldChg>
      <pc:sldChg chg="addSp delSp modSp">
        <pc:chgData name="Michaela Matthews (QIB)" userId="S::matthews@nbi.ac.uk::fca4ec38-74e4-4d95-9adf-cc3fa5a63726" providerId="AD" clId="Web-{CC8E852A-EE92-25AD-2AB1-E412CC594150}" dt="2023-04-28T07:26:59.905" v="8"/>
        <pc:sldMkLst>
          <pc:docMk/>
          <pc:sldMk cId="3085746222" sldId="300"/>
        </pc:sldMkLst>
        <pc:picChg chg="add del mod">
          <ac:chgData name="Michaela Matthews (QIB)" userId="S::matthews@nbi.ac.uk::fca4ec38-74e4-4d95-9adf-cc3fa5a63726" providerId="AD" clId="Web-{CC8E852A-EE92-25AD-2AB1-E412CC594150}" dt="2023-04-28T07:26:59.905" v="8"/>
          <ac:picMkLst>
            <pc:docMk/>
            <pc:sldMk cId="3085746222" sldId="300"/>
            <ac:picMk id="2" creationId="{A6578122-14BB-A4E1-3D26-2EEAEBEA0CA5}"/>
          </ac:picMkLst>
        </pc:picChg>
        <pc:picChg chg="add del mod">
          <ac:chgData name="Michaela Matthews (QIB)" userId="S::matthews@nbi.ac.uk::fca4ec38-74e4-4d95-9adf-cc3fa5a63726" providerId="AD" clId="Web-{CC8E852A-EE92-25AD-2AB1-E412CC594150}" dt="2023-04-28T07:26:59.186" v="7"/>
          <ac:picMkLst>
            <pc:docMk/>
            <pc:sldMk cId="3085746222" sldId="300"/>
            <ac:picMk id="11" creationId="{4EB03205-2122-41FD-0339-A55C53C00292}"/>
          </ac:picMkLst>
        </pc:picChg>
      </pc:sldChg>
      <pc:sldChg chg="addSp delSp modSp">
        <pc:chgData name="Michaela Matthews (QIB)" userId="S::matthews@nbi.ac.uk::fca4ec38-74e4-4d95-9adf-cc3fa5a63726" providerId="AD" clId="Web-{CC8E852A-EE92-25AD-2AB1-E412CC594150}" dt="2023-04-28T12:52:03.389" v="1182"/>
        <pc:sldMkLst>
          <pc:docMk/>
          <pc:sldMk cId="1479038182" sldId="301"/>
        </pc:sldMkLst>
        <pc:spChg chg="del mod">
          <ac:chgData name="Michaela Matthews (QIB)" userId="S::matthews@nbi.ac.uk::fca4ec38-74e4-4d95-9adf-cc3fa5a63726" providerId="AD" clId="Web-{CC8E852A-EE92-25AD-2AB1-E412CC594150}" dt="2023-04-28T12:43:29.454" v="1153"/>
          <ac:spMkLst>
            <pc:docMk/>
            <pc:sldMk cId="1479038182" sldId="301"/>
            <ac:spMk id="2" creationId="{D6E2DFF3-4B60-B33F-3F2D-62C25BC1BF0E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2:51:56.467" v="1179" actId="14100"/>
          <ac:spMkLst>
            <pc:docMk/>
            <pc:sldMk cId="1479038182" sldId="301"/>
            <ac:spMk id="6" creationId="{D3307DD8-D277-E130-98D9-6B5D2D5C7FE4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12:51:25.810" v="1176"/>
          <ac:spMkLst>
            <pc:docMk/>
            <pc:sldMk cId="1479038182" sldId="301"/>
            <ac:spMk id="16" creationId="{C03FD25B-93DA-2CAA-7425-0F8AE85CA410}"/>
          </ac:spMkLst>
        </pc:spChg>
        <pc:grpChg chg="add mod">
          <ac:chgData name="Michaela Matthews (QIB)" userId="S::matthews@nbi.ac.uk::fca4ec38-74e4-4d95-9adf-cc3fa5a63726" providerId="AD" clId="Web-{CC8E852A-EE92-25AD-2AB1-E412CC594150}" dt="2023-04-28T12:51:37.013" v="1178" actId="1076"/>
          <ac:grpSpMkLst>
            <pc:docMk/>
            <pc:sldMk cId="1479038182" sldId="301"/>
            <ac:grpSpMk id="14" creationId="{0AFBBAF3-7182-D597-23CA-3E1EC8047F70}"/>
          </ac:grpSpMkLst>
        </pc:grpChg>
        <pc:grpChg chg="add del mod">
          <ac:chgData name="Michaela Matthews (QIB)" userId="S::matthews@nbi.ac.uk::fca4ec38-74e4-4d95-9adf-cc3fa5a63726" providerId="AD" clId="Web-{CC8E852A-EE92-25AD-2AB1-E412CC594150}" dt="2023-04-28T12:52:03.389" v="1182"/>
          <ac:grpSpMkLst>
            <pc:docMk/>
            <pc:sldMk cId="1479038182" sldId="301"/>
            <ac:grpSpMk id="22" creationId="{B0F9E79A-9D29-7E7F-80E0-BF227139B54F}"/>
          </ac:grpSpMkLst>
        </pc:grpChg>
      </pc:sldChg>
      <pc:sldChg chg="modSp">
        <pc:chgData name="Michaela Matthews (QIB)" userId="S::matthews@nbi.ac.uk::fca4ec38-74e4-4d95-9adf-cc3fa5a63726" providerId="AD" clId="Web-{CC8E852A-EE92-25AD-2AB1-E412CC594150}" dt="2023-04-28T12:29:51.402" v="999" actId="1076"/>
        <pc:sldMkLst>
          <pc:docMk/>
          <pc:sldMk cId="1972973160" sldId="302"/>
        </pc:sldMkLst>
        <pc:spChg chg="mod">
          <ac:chgData name="Michaela Matthews (QIB)" userId="S::matthews@nbi.ac.uk::fca4ec38-74e4-4d95-9adf-cc3fa5a63726" providerId="AD" clId="Web-{CC8E852A-EE92-25AD-2AB1-E412CC594150}" dt="2023-04-28T12:29:44.573" v="996" actId="1076"/>
          <ac:spMkLst>
            <pc:docMk/>
            <pc:sldMk cId="1972973160" sldId="302"/>
            <ac:spMk id="473" creationId="{E7F0ED7F-6072-BE4E-9CD4-9C10DA0B327C}"/>
          </ac:spMkLst>
        </pc:spChg>
        <pc:picChg chg="mod">
          <ac:chgData name="Michaela Matthews (QIB)" userId="S::matthews@nbi.ac.uk::fca4ec38-74e4-4d95-9adf-cc3fa5a63726" providerId="AD" clId="Web-{CC8E852A-EE92-25AD-2AB1-E412CC594150}" dt="2023-04-28T12:29:48.386" v="998" actId="14100"/>
          <ac:picMkLst>
            <pc:docMk/>
            <pc:sldMk cId="1972973160" sldId="302"/>
            <ac:picMk id="3" creationId="{66F4B5C9-B232-74C2-2152-5554E29267EA}"/>
          </ac:picMkLst>
        </pc:picChg>
        <pc:picChg chg="mod">
          <ac:chgData name="Michaela Matthews (QIB)" userId="S::matthews@nbi.ac.uk::fca4ec38-74e4-4d95-9adf-cc3fa5a63726" providerId="AD" clId="Web-{CC8E852A-EE92-25AD-2AB1-E412CC594150}" dt="2023-04-28T12:29:51.402" v="999" actId="1076"/>
          <ac:picMkLst>
            <pc:docMk/>
            <pc:sldMk cId="1972973160" sldId="302"/>
            <ac:picMk id="9" creationId="{23CCF1C7-8764-8388-B99F-A5630C323820}"/>
          </ac:picMkLst>
        </pc:picChg>
      </pc:sldChg>
      <pc:sldChg chg="modSp">
        <pc:chgData name="Michaela Matthews (QIB)" userId="S::matthews@nbi.ac.uk::fca4ec38-74e4-4d95-9adf-cc3fa5a63726" providerId="AD" clId="Web-{CC8E852A-EE92-25AD-2AB1-E412CC594150}" dt="2023-04-28T12:37:53.945" v="1059" actId="20577"/>
        <pc:sldMkLst>
          <pc:docMk/>
          <pc:sldMk cId="2621667980" sldId="303"/>
        </pc:sldMkLst>
        <pc:spChg chg="mod">
          <ac:chgData name="Michaela Matthews (QIB)" userId="S::matthews@nbi.ac.uk::fca4ec38-74e4-4d95-9adf-cc3fa5a63726" providerId="AD" clId="Web-{CC8E852A-EE92-25AD-2AB1-E412CC594150}" dt="2023-04-28T12:37:53.945" v="1059" actId="20577"/>
          <ac:spMkLst>
            <pc:docMk/>
            <pc:sldMk cId="2621667980" sldId="303"/>
            <ac:spMk id="473" creationId="{E7F0ED7F-6072-BE4E-9CD4-9C10DA0B327C}"/>
          </ac:spMkLst>
        </pc:spChg>
        <pc:picChg chg="mod">
          <ac:chgData name="Michaela Matthews (QIB)" userId="S::matthews@nbi.ac.uk::fca4ec38-74e4-4d95-9adf-cc3fa5a63726" providerId="AD" clId="Web-{CC8E852A-EE92-25AD-2AB1-E412CC594150}" dt="2023-04-28T12:37:11.335" v="1046" actId="1076"/>
          <ac:picMkLst>
            <pc:docMk/>
            <pc:sldMk cId="2621667980" sldId="303"/>
            <ac:picMk id="2" creationId="{D056EABB-8995-F1B1-476A-1D1F3BAA3FA3}"/>
          </ac:picMkLst>
        </pc:picChg>
      </pc:sldChg>
      <pc:sldChg chg="addSp delSp modSp">
        <pc:chgData name="Michaela Matthews (QIB)" userId="S::matthews@nbi.ac.uk::fca4ec38-74e4-4d95-9adf-cc3fa5a63726" providerId="AD" clId="Web-{CC8E852A-EE92-25AD-2AB1-E412CC594150}" dt="2023-04-28T09:17:34.215" v="524" actId="1076"/>
        <pc:sldMkLst>
          <pc:docMk/>
          <pc:sldMk cId="3873915661" sldId="313"/>
        </pc:sldMkLst>
        <pc:spChg chg="mod">
          <ac:chgData name="Michaela Matthews (QIB)" userId="S::matthews@nbi.ac.uk::fca4ec38-74e4-4d95-9adf-cc3fa5a63726" providerId="AD" clId="Web-{CC8E852A-EE92-25AD-2AB1-E412CC594150}" dt="2023-04-28T09:15:58.900" v="497" actId="1076"/>
          <ac:spMkLst>
            <pc:docMk/>
            <pc:sldMk cId="3873915661" sldId="313"/>
            <ac:spMk id="6" creationId="{340125D3-F1CD-3193-C029-17B6E32F3D8B}"/>
          </ac:spMkLst>
        </pc:spChg>
        <pc:spChg chg="add mod ord">
          <ac:chgData name="Michaela Matthews (QIB)" userId="S::matthews@nbi.ac.uk::fca4ec38-74e4-4d95-9adf-cc3fa5a63726" providerId="AD" clId="Web-{CC8E852A-EE92-25AD-2AB1-E412CC594150}" dt="2023-04-28T09:15:58.900" v="498" actId="1076"/>
          <ac:spMkLst>
            <pc:docMk/>
            <pc:sldMk cId="3873915661" sldId="313"/>
            <ac:spMk id="7" creationId="{46082DE3-398C-F7CF-95F5-CE2D45B70B7D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09:17:34.215" v="524" actId="1076"/>
          <ac:spMkLst>
            <pc:docMk/>
            <pc:sldMk cId="3873915661" sldId="313"/>
            <ac:spMk id="13" creationId="{AD96F0C5-518F-9716-9D21-425E561B8640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09:13:10.316" v="456" actId="20577"/>
          <ac:spMkLst>
            <pc:docMk/>
            <pc:sldMk cId="3873915661" sldId="313"/>
            <ac:spMk id="473" creationId="{E7F0ED7F-6072-BE4E-9CD4-9C10DA0B327C}"/>
          </ac:spMkLst>
        </pc:spChg>
        <pc:grpChg chg="add del">
          <ac:chgData name="Michaela Matthews (QIB)" userId="S::matthews@nbi.ac.uk::fca4ec38-74e4-4d95-9adf-cc3fa5a63726" providerId="AD" clId="Web-{CC8E852A-EE92-25AD-2AB1-E412CC594150}" dt="2023-04-28T09:14:50.351" v="476"/>
          <ac:grpSpMkLst>
            <pc:docMk/>
            <pc:sldMk cId="3873915661" sldId="313"/>
            <ac:grpSpMk id="8" creationId="{F4C5AEAB-854A-0DB8-613F-A8B1634F1836}"/>
          </ac:grpSpMkLst>
        </pc:grpChg>
        <pc:grpChg chg="mod">
          <ac:chgData name="Michaela Matthews (QIB)" userId="S::matthews@nbi.ac.uk::fca4ec38-74e4-4d95-9adf-cc3fa5a63726" providerId="AD" clId="Web-{CC8E852A-EE92-25AD-2AB1-E412CC594150}" dt="2023-04-28T09:16:08.213" v="500" actId="1076"/>
          <ac:grpSpMkLst>
            <pc:docMk/>
            <pc:sldMk cId="3873915661" sldId="313"/>
            <ac:grpSpMk id="9" creationId="{243876D5-3631-5452-A3D1-EC5E7082E6F9}"/>
          </ac:grpSpMkLst>
        </pc:grpChg>
        <pc:picChg chg="mod">
          <ac:chgData name="Michaela Matthews (QIB)" userId="S::matthews@nbi.ac.uk::fca4ec38-74e4-4d95-9adf-cc3fa5a63726" providerId="AD" clId="Web-{CC8E852A-EE92-25AD-2AB1-E412CC594150}" dt="2023-04-28T09:15:51.587" v="491" actId="1076"/>
          <ac:picMkLst>
            <pc:docMk/>
            <pc:sldMk cId="3873915661" sldId="313"/>
            <ac:picMk id="2" creationId="{112671DB-F871-1C8D-7FC1-C3D60B5A58F3}"/>
          </ac:picMkLst>
        </pc:picChg>
        <pc:picChg chg="add del mod">
          <ac:chgData name="Michaela Matthews (QIB)" userId="S::matthews@nbi.ac.uk::fca4ec38-74e4-4d95-9adf-cc3fa5a63726" providerId="AD" clId="Web-{CC8E852A-EE92-25AD-2AB1-E412CC594150}" dt="2023-04-28T09:11:05.906" v="428"/>
          <ac:picMkLst>
            <pc:docMk/>
            <pc:sldMk cId="3873915661" sldId="313"/>
            <ac:picMk id="3" creationId="{05151C08-B6A9-6AF0-9664-13878F2405BA}"/>
          </ac:picMkLst>
        </pc:picChg>
        <pc:picChg chg="add mod ord topLvl modCrop">
          <ac:chgData name="Michaela Matthews (QIB)" userId="S::matthews@nbi.ac.uk::fca4ec38-74e4-4d95-9adf-cc3fa5a63726" providerId="AD" clId="Web-{CC8E852A-EE92-25AD-2AB1-E412CC594150}" dt="2023-04-28T09:15:58.884" v="496" actId="1076"/>
          <ac:picMkLst>
            <pc:docMk/>
            <pc:sldMk cId="3873915661" sldId="313"/>
            <ac:picMk id="4" creationId="{81C9FCFB-37FB-EB1A-8463-9DFBFFEF77FC}"/>
          </ac:picMkLst>
        </pc:picChg>
        <pc:picChg chg="add mod topLvl modCrop">
          <ac:chgData name="Michaela Matthews (QIB)" userId="S::matthews@nbi.ac.uk::fca4ec38-74e4-4d95-9adf-cc3fa5a63726" providerId="AD" clId="Web-{CC8E852A-EE92-25AD-2AB1-E412CC594150}" dt="2023-04-28T09:15:58.916" v="499" actId="1076"/>
          <ac:picMkLst>
            <pc:docMk/>
            <pc:sldMk cId="3873915661" sldId="313"/>
            <ac:picMk id="5" creationId="{92FFEEA0-B7C2-A35F-8525-23F6E2DCA993}"/>
          </ac:picMkLst>
        </pc:picChg>
        <pc:picChg chg="mod">
          <ac:chgData name="Michaela Matthews (QIB)" userId="S::matthews@nbi.ac.uk::fca4ec38-74e4-4d95-9adf-cc3fa5a63726" providerId="AD" clId="Web-{CC8E852A-EE92-25AD-2AB1-E412CC594150}" dt="2023-04-28T09:15:51.572" v="490" actId="1076"/>
          <ac:picMkLst>
            <pc:docMk/>
            <pc:sldMk cId="3873915661" sldId="313"/>
            <ac:picMk id="22" creationId="{ECCC7505-5382-F9B5-8E1C-DFDACD42A300}"/>
          </ac:picMkLst>
        </pc:picChg>
      </pc:sldChg>
      <pc:sldChg chg="modSp">
        <pc:chgData name="Michaela Matthews (QIB)" userId="S::matthews@nbi.ac.uk::fca4ec38-74e4-4d95-9adf-cc3fa5a63726" providerId="AD" clId="Web-{CC8E852A-EE92-25AD-2AB1-E412CC594150}" dt="2023-04-28T12:22:30.047" v="875" actId="1076"/>
        <pc:sldMkLst>
          <pc:docMk/>
          <pc:sldMk cId="4130298515" sldId="314"/>
        </pc:sldMkLst>
        <pc:spChg chg="mod">
          <ac:chgData name="Michaela Matthews (QIB)" userId="S::matthews@nbi.ac.uk::fca4ec38-74e4-4d95-9adf-cc3fa5a63726" providerId="AD" clId="Web-{CC8E852A-EE92-25AD-2AB1-E412CC594150}" dt="2023-04-28T12:22:30.047" v="875" actId="1076"/>
          <ac:spMkLst>
            <pc:docMk/>
            <pc:sldMk cId="4130298515" sldId="314"/>
            <ac:spMk id="20" creationId="{68436EB4-887A-5B04-BB4F-7FC99EAC4B49}"/>
          </ac:spMkLst>
        </pc:spChg>
      </pc:sldChg>
      <pc:sldChg chg="addSp modSp">
        <pc:chgData name="Michaela Matthews (QIB)" userId="S::matthews@nbi.ac.uk::fca4ec38-74e4-4d95-9adf-cc3fa5a63726" providerId="AD" clId="Web-{CC8E852A-EE92-25AD-2AB1-E412CC594150}" dt="2023-04-28T12:32:07.671" v="1045" actId="1076"/>
        <pc:sldMkLst>
          <pc:docMk/>
          <pc:sldMk cId="635889416" sldId="317"/>
        </pc:sldMkLst>
        <pc:spChg chg="mod">
          <ac:chgData name="Michaela Matthews (QIB)" userId="S::matthews@nbi.ac.uk::fca4ec38-74e4-4d95-9adf-cc3fa5a63726" providerId="AD" clId="Web-{CC8E852A-EE92-25AD-2AB1-E412CC594150}" dt="2023-04-28T12:31:21.029" v="1032" actId="20577"/>
          <ac:spMkLst>
            <pc:docMk/>
            <pc:sldMk cId="635889416" sldId="317"/>
            <ac:spMk id="5" creationId="{4FD3FA8C-0BE1-0F85-1F15-FAD5874C86DC}"/>
          </ac:spMkLst>
        </pc:spChg>
        <pc:spChg chg="add mod ord">
          <ac:chgData name="Michaela Matthews (QIB)" userId="S::matthews@nbi.ac.uk::fca4ec38-74e4-4d95-9adf-cc3fa5a63726" providerId="AD" clId="Web-{CC8E852A-EE92-25AD-2AB1-E412CC594150}" dt="2023-04-28T12:30:23.324" v="1005" actId="14100"/>
          <ac:spMkLst>
            <pc:docMk/>
            <pc:sldMk cId="635889416" sldId="317"/>
            <ac:spMk id="6" creationId="{153FDE68-C82B-5829-E6B6-59ADEBA33E96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2:31:49.061" v="1041" actId="1076"/>
          <ac:spMkLst>
            <pc:docMk/>
            <pc:sldMk cId="635889416" sldId="317"/>
            <ac:spMk id="7" creationId="{E5943EDD-CC1A-B8F4-4F5C-42EDA3B7AA46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2:32:07.671" v="1045" actId="1076"/>
          <ac:spMkLst>
            <pc:docMk/>
            <pc:sldMk cId="635889416" sldId="317"/>
            <ac:spMk id="9" creationId="{A4B69026-34C8-A38C-5991-8A8996D020BA}"/>
          </ac:spMkLst>
        </pc:spChg>
        <pc:grpChg chg="mod">
          <ac:chgData name="Michaela Matthews (QIB)" userId="S::matthews@nbi.ac.uk::fca4ec38-74e4-4d95-9adf-cc3fa5a63726" providerId="AD" clId="Web-{CC8E852A-EE92-25AD-2AB1-E412CC594150}" dt="2023-04-28T12:24:56.941" v="882" actId="1076"/>
          <ac:grpSpMkLst>
            <pc:docMk/>
            <pc:sldMk cId="635889416" sldId="317"/>
            <ac:grpSpMk id="53" creationId="{87740027-3EFE-F956-36DD-C555BCF2FA59}"/>
          </ac:grpSpMkLst>
        </pc:grpChg>
        <pc:grpChg chg="mod">
          <ac:chgData name="Michaela Matthews (QIB)" userId="S::matthews@nbi.ac.uk::fca4ec38-74e4-4d95-9adf-cc3fa5a63726" providerId="AD" clId="Web-{CC8E852A-EE92-25AD-2AB1-E412CC594150}" dt="2023-04-28T12:25:50.708" v="906" actId="1076"/>
          <ac:grpSpMkLst>
            <pc:docMk/>
            <pc:sldMk cId="635889416" sldId="317"/>
            <ac:grpSpMk id="70" creationId="{7684BD0C-3A99-FA1B-A889-04466A73D7E6}"/>
          </ac:grpSpMkLst>
        </pc:grpChg>
        <pc:picChg chg="add mod ord">
          <ac:chgData name="Michaela Matthews (QIB)" userId="S::matthews@nbi.ac.uk::fca4ec38-74e4-4d95-9adf-cc3fa5a63726" providerId="AD" clId="Web-{CC8E852A-EE92-25AD-2AB1-E412CC594150}" dt="2023-04-28T12:26:06.740" v="909" actId="1076"/>
          <ac:picMkLst>
            <pc:docMk/>
            <pc:sldMk cId="635889416" sldId="317"/>
            <ac:picMk id="3" creationId="{D7CB4B7D-C36D-F4EF-18DE-9147F76B568D}"/>
          </ac:picMkLst>
        </pc:picChg>
      </pc:sldChg>
      <pc:sldChg chg="modSp ord">
        <pc:chgData name="Michaela Matthews (QIB)" userId="S::matthews@nbi.ac.uk::fca4ec38-74e4-4d95-9adf-cc3fa5a63726" providerId="AD" clId="Web-{CC8E852A-EE92-25AD-2AB1-E412CC594150}" dt="2023-04-28T10:21:03.749" v="773" actId="1076"/>
        <pc:sldMkLst>
          <pc:docMk/>
          <pc:sldMk cId="3799391072" sldId="326"/>
        </pc:sldMkLst>
        <pc:spChg chg="mod">
          <ac:chgData name="Michaela Matthews (QIB)" userId="S::matthews@nbi.ac.uk::fca4ec38-74e4-4d95-9adf-cc3fa5a63726" providerId="AD" clId="Web-{CC8E852A-EE92-25AD-2AB1-E412CC594150}" dt="2023-04-28T10:21:03.749" v="773" actId="1076"/>
          <ac:spMkLst>
            <pc:docMk/>
            <pc:sldMk cId="3799391072" sldId="326"/>
            <ac:spMk id="473" creationId="{E7F0ED7F-6072-BE4E-9CD4-9C10DA0B327C}"/>
          </ac:spMkLst>
        </pc:spChg>
      </pc:sldChg>
      <pc:sldChg chg="modSp del">
        <pc:chgData name="Michaela Matthews (QIB)" userId="S::matthews@nbi.ac.uk::fca4ec38-74e4-4d95-9adf-cc3fa5a63726" providerId="AD" clId="Web-{CC8E852A-EE92-25AD-2AB1-E412CC594150}" dt="2023-04-28T12:30:38.059" v="1008"/>
        <pc:sldMkLst>
          <pc:docMk/>
          <pc:sldMk cId="2617195540" sldId="327"/>
        </pc:sldMkLst>
        <pc:spChg chg="mod">
          <ac:chgData name="Michaela Matthews (QIB)" userId="S::matthews@nbi.ac.uk::fca4ec38-74e4-4d95-9adf-cc3fa5a63726" providerId="AD" clId="Web-{CC8E852A-EE92-25AD-2AB1-E412CC594150}" dt="2023-04-28T10:53:23.574" v="872" actId="20577"/>
          <ac:spMkLst>
            <pc:docMk/>
            <pc:sldMk cId="2617195540" sldId="327"/>
            <ac:spMk id="5" creationId="{4FD3FA8C-0BE1-0F85-1F15-FAD5874C86DC}"/>
          </ac:spMkLst>
        </pc:spChg>
      </pc:sldChg>
      <pc:sldChg chg="addSp delSp modSp add replId">
        <pc:chgData name="Michaela Matthews (QIB)" userId="S::matthews@nbi.ac.uk::fca4ec38-74e4-4d95-9adf-cc3fa5a63726" providerId="AD" clId="Web-{CC8E852A-EE92-25AD-2AB1-E412CC594150}" dt="2023-04-28T10:20:46.654" v="772" actId="1076"/>
        <pc:sldMkLst>
          <pc:docMk/>
          <pc:sldMk cId="3666064346" sldId="329"/>
        </pc:sldMkLst>
        <pc:spChg chg="mod">
          <ac:chgData name="Michaela Matthews (QIB)" userId="S::matthews@nbi.ac.uk::fca4ec38-74e4-4d95-9adf-cc3fa5a63726" providerId="AD" clId="Web-{CC8E852A-EE92-25AD-2AB1-E412CC594150}" dt="2023-04-28T07:51:51.748" v="96" actId="20577"/>
          <ac:spMkLst>
            <pc:docMk/>
            <pc:sldMk cId="3666064346" sldId="329"/>
            <ac:spMk id="16" creationId="{919382D7-C51D-C146-A9B3-54424AB203D4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10:20:46.654" v="772" actId="1076"/>
          <ac:spMkLst>
            <pc:docMk/>
            <pc:sldMk cId="3666064346" sldId="329"/>
            <ac:spMk id="473" creationId="{E7F0ED7F-6072-BE4E-9CD4-9C10DA0B327C}"/>
          </ac:spMkLst>
        </pc:spChg>
        <pc:grpChg chg="del">
          <ac:chgData name="Michaela Matthews (QIB)" userId="S::matthews@nbi.ac.uk::fca4ec38-74e4-4d95-9adf-cc3fa5a63726" providerId="AD" clId="Web-{CC8E852A-EE92-25AD-2AB1-E412CC594150}" dt="2023-04-28T08:01:10.202" v="162"/>
          <ac:grpSpMkLst>
            <pc:docMk/>
            <pc:sldMk cId="3666064346" sldId="329"/>
            <ac:grpSpMk id="9" creationId="{243876D5-3631-5452-A3D1-EC5E7082E6F9}"/>
          </ac:grpSpMkLst>
        </pc:grpChg>
        <pc:picChg chg="del">
          <ac:chgData name="Michaela Matthews (QIB)" userId="S::matthews@nbi.ac.uk::fca4ec38-74e4-4d95-9adf-cc3fa5a63726" providerId="AD" clId="Web-{CC8E852A-EE92-25AD-2AB1-E412CC594150}" dt="2023-04-28T08:01:10.202" v="161"/>
          <ac:picMkLst>
            <pc:docMk/>
            <pc:sldMk cId="3666064346" sldId="329"/>
            <ac:picMk id="2" creationId="{112671DB-F871-1C8D-7FC1-C3D60B5A58F3}"/>
          </ac:picMkLst>
        </pc:picChg>
        <pc:picChg chg="add mod">
          <ac:chgData name="Michaela Matthews (QIB)" userId="S::matthews@nbi.ac.uk::fca4ec38-74e4-4d95-9adf-cc3fa5a63726" providerId="AD" clId="Web-{CC8E852A-EE92-25AD-2AB1-E412CC594150}" dt="2023-04-28T08:41:42.777" v="408" actId="1076"/>
          <ac:picMkLst>
            <pc:docMk/>
            <pc:sldMk cId="3666064346" sldId="329"/>
            <ac:picMk id="3" creationId="{3B060509-F680-A00E-F535-8999553AB280}"/>
          </ac:picMkLst>
        </pc:picChg>
        <pc:picChg chg="add mod">
          <ac:chgData name="Michaela Matthews (QIB)" userId="S::matthews@nbi.ac.uk::fca4ec38-74e4-4d95-9adf-cc3fa5a63726" providerId="AD" clId="Web-{CC8E852A-EE92-25AD-2AB1-E412CC594150}" dt="2023-04-28T08:41:28.855" v="407" actId="1076"/>
          <ac:picMkLst>
            <pc:docMk/>
            <pc:sldMk cId="3666064346" sldId="329"/>
            <ac:picMk id="4" creationId="{334C6629-79CB-BFC3-CF13-9F085C64CE88}"/>
          </ac:picMkLst>
        </pc:picChg>
        <pc:picChg chg="add del mod">
          <ac:chgData name="Michaela Matthews (QIB)" userId="S::matthews@nbi.ac.uk::fca4ec38-74e4-4d95-9adf-cc3fa5a63726" providerId="AD" clId="Web-{CC8E852A-EE92-25AD-2AB1-E412CC594150}" dt="2023-04-28T08:05:39.992" v="178"/>
          <ac:picMkLst>
            <pc:docMk/>
            <pc:sldMk cId="3666064346" sldId="329"/>
            <ac:picMk id="5" creationId="{F8AC85E1-1128-BD59-5133-D7A04792D306}"/>
          </ac:picMkLst>
        </pc:picChg>
        <pc:picChg chg="del">
          <ac:chgData name="Michaela Matthews (QIB)" userId="S::matthews@nbi.ac.uk::fca4ec38-74e4-4d95-9adf-cc3fa5a63726" providerId="AD" clId="Web-{CC8E852A-EE92-25AD-2AB1-E412CC594150}" dt="2023-04-28T08:01:10.202" v="163"/>
          <ac:picMkLst>
            <pc:docMk/>
            <pc:sldMk cId="3666064346" sldId="329"/>
            <ac:picMk id="22" creationId="{ECCC7505-5382-F9B5-8E1C-DFDACD42A300}"/>
          </ac:picMkLst>
        </pc:picChg>
      </pc:sldChg>
      <pc:sldChg chg="addSp delSp modSp add replId">
        <pc:chgData name="Michaela Matthews (QIB)" userId="S::matthews@nbi.ac.uk::fca4ec38-74e4-4d95-9adf-cc3fa5a63726" providerId="AD" clId="Web-{CC8E852A-EE92-25AD-2AB1-E412CC594150}" dt="2023-04-28T14:09:24.591" v="1204" actId="20577"/>
        <pc:sldMkLst>
          <pc:docMk/>
          <pc:sldMk cId="2855738748" sldId="330"/>
        </pc:sldMkLst>
        <pc:spChg chg="mod">
          <ac:chgData name="Michaela Matthews (QIB)" userId="S::matthews@nbi.ac.uk::fca4ec38-74e4-4d95-9adf-cc3fa5a63726" providerId="AD" clId="Web-{CC8E852A-EE92-25AD-2AB1-E412CC594150}" dt="2023-04-28T08:20:19.394" v="313"/>
          <ac:spMkLst>
            <pc:docMk/>
            <pc:sldMk cId="2855738748" sldId="330"/>
            <ac:spMk id="10" creationId="{25F49681-54D8-825E-5D1F-B416CD5708B8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08:20:19.394" v="314"/>
          <ac:spMkLst>
            <pc:docMk/>
            <pc:sldMk cId="2855738748" sldId="330"/>
            <ac:spMk id="11" creationId="{E58D89CA-5F22-12FC-45DB-3F37E4949AB9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08:20:19.409" v="315"/>
          <ac:spMkLst>
            <pc:docMk/>
            <pc:sldMk cId="2855738748" sldId="330"/>
            <ac:spMk id="14" creationId="{A09DF41E-4705-5241-C847-38D496653D7C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08:10:03.906" v="224"/>
          <ac:spMkLst>
            <pc:docMk/>
            <pc:sldMk cId="2855738748" sldId="330"/>
            <ac:spMk id="21" creationId="{50CEFBD6-77FF-1871-4B44-1228EF4DCA20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08:10:42.767" v="227"/>
          <ac:spMkLst>
            <pc:docMk/>
            <pc:sldMk cId="2855738748" sldId="330"/>
            <ac:spMk id="22" creationId="{681AC866-4338-9B0C-FC56-2990D0397737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08:11:09.080" v="234"/>
          <ac:spMkLst>
            <pc:docMk/>
            <pc:sldMk cId="2855738748" sldId="330"/>
            <ac:spMk id="23" creationId="{D6D8D59C-A2D1-72AF-73DB-3C72487D0987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08:20:19.425" v="316"/>
          <ac:spMkLst>
            <pc:docMk/>
            <pc:sldMk cId="2855738748" sldId="330"/>
            <ac:spMk id="25" creationId="{F444727E-8C7E-22EA-44D8-FCF44F1A7A6D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08:20:32.925" v="323" actId="1076"/>
          <ac:spMkLst>
            <pc:docMk/>
            <pc:sldMk cId="2855738748" sldId="330"/>
            <ac:spMk id="27" creationId="{8D4289FB-8237-DFBE-6F29-98AC4CED04D3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08:20:32.941" v="324" actId="1076"/>
          <ac:spMkLst>
            <pc:docMk/>
            <pc:sldMk cId="2855738748" sldId="330"/>
            <ac:spMk id="28" creationId="{EEE69152-BF59-4E83-8F21-6643781B0919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0:27:55.108" v="842" actId="20577"/>
          <ac:spMkLst>
            <pc:docMk/>
            <pc:sldMk cId="2855738748" sldId="330"/>
            <ac:spMk id="30" creationId="{D40936E2-7FE0-5B01-481C-5958CB81A644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08:20:32.957" v="326" actId="1076"/>
          <ac:spMkLst>
            <pc:docMk/>
            <pc:sldMk cId="2855738748" sldId="330"/>
            <ac:spMk id="31" creationId="{FC5C25C4-A209-0FBD-6980-37F4A8BF78C1}"/>
          </ac:spMkLst>
        </pc:spChg>
        <pc:spChg chg="add mod">
          <ac:chgData name="Michaela Matthews (QIB)" userId="S::matthews@nbi.ac.uk::fca4ec38-74e4-4d95-9adf-cc3fa5a63726" providerId="AD" clId="Web-{CC8E852A-EE92-25AD-2AB1-E412CC594150}" dt="2023-04-28T10:52:23.103" v="870" actId="20577"/>
          <ac:spMkLst>
            <pc:docMk/>
            <pc:sldMk cId="2855738748" sldId="330"/>
            <ac:spMk id="43" creationId="{5EB18B9C-06E3-73BD-F5E3-EE6FA7D8E127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12:24:05.815" v="876"/>
          <ac:spMkLst>
            <pc:docMk/>
            <pc:sldMk cId="2855738748" sldId="330"/>
            <ac:spMk id="44" creationId="{063E0F61-C734-1D4E-B393-D44BA37F4522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14:09:24.591" v="1204" actId="20577"/>
          <ac:spMkLst>
            <pc:docMk/>
            <pc:sldMk cId="2855738748" sldId="330"/>
            <ac:spMk id="473" creationId="{E7F0ED7F-6072-BE4E-9CD4-9C10DA0B327C}"/>
          </ac:spMkLst>
        </pc:spChg>
        <pc:grpChg chg="add del mod">
          <ac:chgData name="Michaela Matthews (QIB)" userId="S::matthews@nbi.ac.uk::fca4ec38-74e4-4d95-9adf-cc3fa5a63726" providerId="AD" clId="Web-{CC8E852A-EE92-25AD-2AB1-E412CC594150}" dt="2023-04-28T10:19:12.088" v="740"/>
          <ac:grpSpMkLst>
            <pc:docMk/>
            <pc:sldMk cId="2855738748" sldId="330"/>
            <ac:grpSpMk id="9" creationId="{FE761D1B-DB4F-D745-2AFE-71FC40BD4D54}"/>
          </ac:grpSpMkLst>
        </pc:grpChg>
        <pc:grpChg chg="add del mod">
          <ac:chgData name="Michaela Matthews (QIB)" userId="S::matthews@nbi.ac.uk::fca4ec38-74e4-4d95-9adf-cc3fa5a63726" providerId="AD" clId="Web-{CC8E852A-EE92-25AD-2AB1-E412CC594150}" dt="2023-04-28T08:21:52.147" v="354"/>
          <ac:grpSpMkLst>
            <pc:docMk/>
            <pc:sldMk cId="2855738748" sldId="330"/>
            <ac:grpSpMk id="17" creationId="{97050CC9-1666-D9A4-8FA2-0C694DDF4EAD}"/>
          </ac:grpSpMkLst>
        </pc:grpChg>
        <pc:grpChg chg="add del mod">
          <ac:chgData name="Michaela Matthews (QIB)" userId="S::matthews@nbi.ac.uk::fca4ec38-74e4-4d95-9adf-cc3fa5a63726" providerId="AD" clId="Web-{CC8E852A-EE92-25AD-2AB1-E412CC594150}" dt="2023-04-28T10:19:11.479" v="738"/>
          <ac:grpSpMkLst>
            <pc:docMk/>
            <pc:sldMk cId="2855738748" sldId="330"/>
            <ac:grpSpMk id="22" creationId="{326FFF02-B6A1-09A3-1280-EFC30119475F}"/>
          </ac:grpSpMkLst>
        </pc:grpChg>
        <pc:grpChg chg="add mod">
          <ac:chgData name="Michaela Matthews (QIB)" userId="S::matthews@nbi.ac.uk::fca4ec38-74e4-4d95-9adf-cc3fa5a63726" providerId="AD" clId="Web-{CC8E852A-EE92-25AD-2AB1-E412CC594150}" dt="2023-04-28T10:18:17.638" v="729" actId="1076"/>
          <ac:grpSpMkLst>
            <pc:docMk/>
            <pc:sldMk cId="2855738748" sldId="330"/>
            <ac:grpSpMk id="32" creationId="{7A0692B9-97EF-465D-7E7B-9732759DB882}"/>
          </ac:grpSpMkLst>
        </pc:grpChg>
        <pc:grpChg chg="add del mod">
          <ac:chgData name="Michaela Matthews (QIB)" userId="S::matthews@nbi.ac.uk::fca4ec38-74e4-4d95-9adf-cc3fa5a63726" providerId="AD" clId="Web-{CC8E852A-EE92-25AD-2AB1-E412CC594150}" dt="2023-04-28T10:19:09.213" v="736"/>
          <ac:grpSpMkLst>
            <pc:docMk/>
            <pc:sldMk cId="2855738748" sldId="330"/>
            <ac:grpSpMk id="36" creationId="{33CF5723-1049-99AA-BF88-F55D7A14B627}"/>
          </ac:grpSpMkLst>
        </pc:grpChg>
        <pc:grpChg chg="add del mod">
          <ac:chgData name="Michaela Matthews (QIB)" userId="S::matthews@nbi.ac.uk::fca4ec38-74e4-4d95-9adf-cc3fa5a63726" providerId="AD" clId="Web-{CC8E852A-EE92-25AD-2AB1-E412CC594150}" dt="2023-04-28T10:19:14.291" v="742"/>
          <ac:grpSpMkLst>
            <pc:docMk/>
            <pc:sldMk cId="2855738748" sldId="330"/>
            <ac:grpSpMk id="42" creationId="{E7CD70D6-F2B9-CB17-84AA-CD531D9BC432}"/>
          </ac:grpSpMkLst>
        </pc:grpChg>
        <pc:picChg chg="del">
          <ac:chgData name="Michaela Matthews (QIB)" userId="S::matthews@nbi.ac.uk::fca4ec38-74e4-4d95-9adf-cc3fa5a63726" providerId="AD" clId="Web-{CC8E852A-EE92-25AD-2AB1-E412CC594150}" dt="2023-04-28T08:09:23.561" v="212"/>
          <ac:picMkLst>
            <pc:docMk/>
            <pc:sldMk cId="2855738748" sldId="330"/>
            <ac:picMk id="3" creationId="{3B060509-F680-A00E-F535-8999553AB280}"/>
          </ac:picMkLst>
        </pc:picChg>
        <pc:picChg chg="del">
          <ac:chgData name="Michaela Matthews (QIB)" userId="S::matthews@nbi.ac.uk::fca4ec38-74e4-4d95-9adf-cc3fa5a63726" providerId="AD" clId="Web-{CC8E852A-EE92-25AD-2AB1-E412CC594150}" dt="2023-04-28T08:09:24.186" v="213"/>
          <ac:picMkLst>
            <pc:docMk/>
            <pc:sldMk cId="2855738748" sldId="330"/>
            <ac:picMk id="4" creationId="{334C6629-79CB-BFC3-CF13-9F085C64CE88}"/>
          </ac:picMkLst>
        </pc:picChg>
        <pc:picChg chg="add mod">
          <ac:chgData name="Michaela Matthews (QIB)" userId="S::matthews@nbi.ac.uk::fca4ec38-74e4-4d95-9adf-cc3fa5a63726" providerId="AD" clId="Web-{CC8E852A-EE92-25AD-2AB1-E412CC594150}" dt="2023-04-28T10:18:17.591" v="727" actId="1076"/>
          <ac:picMkLst>
            <pc:docMk/>
            <pc:sldMk cId="2855738748" sldId="330"/>
            <ac:picMk id="5" creationId="{8DE89D3F-32DF-4B1C-81F8-7ECA4BF138E0}"/>
          </ac:picMkLst>
        </pc:picChg>
        <pc:picChg chg="add mod">
          <ac:chgData name="Michaela Matthews (QIB)" userId="S::matthews@nbi.ac.uk::fca4ec38-74e4-4d95-9adf-cc3fa5a63726" providerId="AD" clId="Web-{CC8E852A-EE92-25AD-2AB1-E412CC594150}" dt="2023-04-28T10:18:17.606" v="728" actId="1076"/>
          <ac:picMkLst>
            <pc:docMk/>
            <pc:sldMk cId="2855738748" sldId="330"/>
            <ac:picMk id="20" creationId="{D023B1FC-6A7E-EB4D-5F31-8B4BED2678C5}"/>
          </ac:picMkLst>
        </pc:picChg>
        <pc:picChg chg="add mod modCrop">
          <ac:chgData name="Michaela Matthews (QIB)" userId="S::matthews@nbi.ac.uk::fca4ec38-74e4-4d95-9adf-cc3fa5a63726" providerId="AD" clId="Web-{CC8E852A-EE92-25AD-2AB1-E412CC594150}" dt="2023-04-28T08:20:32.910" v="321" actId="1076"/>
          <ac:picMkLst>
            <pc:docMk/>
            <pc:sldMk cId="2855738748" sldId="330"/>
            <ac:picMk id="24" creationId="{CFF89348-830B-F7DD-F0D0-1D747B7B17BB}"/>
          </ac:picMkLst>
        </pc:picChg>
        <pc:picChg chg="add mod modCrop">
          <ac:chgData name="Michaela Matthews (QIB)" userId="S::matthews@nbi.ac.uk::fca4ec38-74e4-4d95-9adf-cc3fa5a63726" providerId="AD" clId="Web-{CC8E852A-EE92-25AD-2AB1-E412CC594150}" dt="2023-04-28T08:20:32.925" v="322" actId="1076"/>
          <ac:picMkLst>
            <pc:docMk/>
            <pc:sldMk cId="2855738748" sldId="330"/>
            <ac:picMk id="26" creationId="{8687FF73-FC65-0B94-153C-5C3DD69804E8}"/>
          </ac:picMkLst>
        </pc:picChg>
        <pc:picChg chg="del mod topLvl">
          <ac:chgData name="Michaela Matthews (QIB)" userId="S::matthews@nbi.ac.uk::fca4ec38-74e4-4d95-9adf-cc3fa5a63726" providerId="AD" clId="Web-{CC8E852A-EE92-25AD-2AB1-E412CC594150}" dt="2023-04-28T10:25:59.260" v="818"/>
          <ac:picMkLst>
            <pc:docMk/>
            <pc:sldMk cId="2855738748" sldId="330"/>
            <ac:picMk id="38" creationId="{570E80FF-7793-776F-C7F2-0AEB773FB6B9}"/>
          </ac:picMkLst>
        </pc:picChg>
        <pc:picChg chg="del mod topLvl">
          <ac:chgData name="Michaela Matthews (QIB)" userId="S::matthews@nbi.ac.uk::fca4ec38-74e4-4d95-9adf-cc3fa5a63726" providerId="AD" clId="Web-{CC8E852A-EE92-25AD-2AB1-E412CC594150}" dt="2023-04-28T10:25:59.260" v="817"/>
          <ac:picMkLst>
            <pc:docMk/>
            <pc:sldMk cId="2855738748" sldId="330"/>
            <ac:picMk id="39" creationId="{A3CB70BA-DF65-0B23-3E78-E3AC1F6A8482}"/>
          </ac:picMkLst>
        </pc:picChg>
        <pc:picChg chg="del mod topLvl">
          <ac:chgData name="Michaela Matthews (QIB)" userId="S::matthews@nbi.ac.uk::fca4ec38-74e4-4d95-9adf-cc3fa5a63726" providerId="AD" clId="Web-{CC8E852A-EE92-25AD-2AB1-E412CC594150}" dt="2023-04-28T10:25:59.260" v="816"/>
          <ac:picMkLst>
            <pc:docMk/>
            <pc:sldMk cId="2855738748" sldId="330"/>
            <ac:picMk id="40" creationId="{7C4D4D38-BEB9-7AAF-3F31-9F2756A6AC36}"/>
          </ac:picMkLst>
        </pc:picChg>
        <pc:picChg chg="del mod topLvl">
          <ac:chgData name="Michaela Matthews (QIB)" userId="S::matthews@nbi.ac.uk::fca4ec38-74e4-4d95-9adf-cc3fa5a63726" providerId="AD" clId="Web-{CC8E852A-EE92-25AD-2AB1-E412CC594150}" dt="2023-04-28T10:19:19.620" v="744"/>
          <ac:picMkLst>
            <pc:docMk/>
            <pc:sldMk cId="2855738748" sldId="330"/>
            <ac:picMk id="41" creationId="{09CA42EC-B04F-98E4-CA19-82DAF029AB0D}"/>
          </ac:picMkLst>
        </pc:picChg>
      </pc:sldChg>
      <pc:sldChg chg="addSp delSp modSp add replId">
        <pc:chgData name="Michaela Matthews (QIB)" userId="S::matthews@nbi.ac.uk::fca4ec38-74e4-4d95-9adf-cc3fa5a63726" providerId="AD" clId="Web-{CC8E852A-EE92-25AD-2AB1-E412CC594150}" dt="2023-04-28T14:06:15.225" v="1191" actId="1076"/>
        <pc:sldMkLst>
          <pc:docMk/>
          <pc:sldMk cId="943233399" sldId="331"/>
        </pc:sldMkLst>
        <pc:spChg chg="del">
          <ac:chgData name="Michaela Matthews (QIB)" userId="S::matthews@nbi.ac.uk::fca4ec38-74e4-4d95-9adf-cc3fa5a63726" providerId="AD" clId="Web-{CC8E852A-EE92-25AD-2AB1-E412CC594150}" dt="2023-04-28T09:57:41.311" v="527"/>
          <ac:spMkLst>
            <pc:docMk/>
            <pc:sldMk cId="943233399" sldId="331"/>
            <ac:spMk id="4" creationId="{409A22E3-5F58-CC23-A566-55116C516490}"/>
          </ac:spMkLst>
        </pc:spChg>
        <pc:spChg chg="del">
          <ac:chgData name="Michaela Matthews (QIB)" userId="S::matthews@nbi.ac.uk::fca4ec38-74e4-4d95-9adf-cc3fa5a63726" providerId="AD" clId="Web-{CC8E852A-EE92-25AD-2AB1-E412CC594150}" dt="2023-04-28T09:57:42.249" v="528"/>
          <ac:spMkLst>
            <pc:docMk/>
            <pc:sldMk cId="943233399" sldId="331"/>
            <ac:spMk id="5" creationId="{58167CB1-728E-48DE-2E33-270E76B95A85}"/>
          </ac:spMkLst>
        </pc:spChg>
        <pc:spChg chg="add del mod">
          <ac:chgData name="Michaela Matthews (QIB)" userId="S::matthews@nbi.ac.uk::fca4ec38-74e4-4d95-9adf-cc3fa5a63726" providerId="AD" clId="Web-{CC8E852A-EE92-25AD-2AB1-E412CC594150}" dt="2023-04-28T10:05:53.345" v="650"/>
          <ac:spMkLst>
            <pc:docMk/>
            <pc:sldMk cId="943233399" sldId="331"/>
            <ac:spMk id="7" creationId="{335B11D7-8B9D-22C3-F286-70E50470FF54}"/>
          </ac:spMkLst>
        </pc:spChg>
        <pc:spChg chg="mod">
          <ac:chgData name="Michaela Matthews (QIB)" userId="S::matthews@nbi.ac.uk::fca4ec38-74e4-4d95-9adf-cc3fa5a63726" providerId="AD" clId="Web-{CC8E852A-EE92-25AD-2AB1-E412CC594150}" dt="2023-04-28T14:06:15.225" v="1191" actId="1076"/>
          <ac:spMkLst>
            <pc:docMk/>
            <pc:sldMk cId="943233399" sldId="331"/>
            <ac:spMk id="473" creationId="{E7F0ED7F-6072-BE4E-9CD4-9C10DA0B327C}"/>
          </ac:spMkLst>
        </pc:spChg>
        <pc:picChg chg="del">
          <ac:chgData name="Michaela Matthews (QIB)" userId="S::matthews@nbi.ac.uk::fca4ec38-74e4-4d95-9adf-cc3fa5a63726" providerId="AD" clId="Web-{CC8E852A-EE92-25AD-2AB1-E412CC594150}" dt="2023-04-28T09:57:39.592" v="526"/>
          <ac:picMkLst>
            <pc:docMk/>
            <pc:sldMk cId="943233399" sldId="331"/>
            <ac:picMk id="2" creationId="{5FAB19F9-BDAE-9F35-DE1D-CA3D5785CF84}"/>
          </ac:picMkLst>
        </pc:picChg>
        <pc:picChg chg="add del mod ord">
          <ac:chgData name="Michaela Matthews (QIB)" userId="S::matthews@nbi.ac.uk::fca4ec38-74e4-4d95-9adf-cc3fa5a63726" providerId="AD" clId="Web-{CC8E852A-EE92-25AD-2AB1-E412CC594150}" dt="2023-04-28T10:05:52.188" v="649"/>
          <ac:picMkLst>
            <pc:docMk/>
            <pc:sldMk cId="943233399" sldId="331"/>
            <ac:picMk id="3" creationId="{6641A42C-A748-11BE-C5D4-25C742B47FBE}"/>
          </ac:picMkLst>
        </pc:picChg>
        <pc:picChg chg="add mod ord">
          <ac:chgData name="Michaela Matthews (QIB)" userId="S::matthews@nbi.ac.uk::fca4ec38-74e4-4d95-9adf-cc3fa5a63726" providerId="AD" clId="Web-{CC8E852A-EE92-25AD-2AB1-E412CC594150}" dt="2023-04-28T10:06:52.003" v="657" actId="1076"/>
          <ac:picMkLst>
            <pc:docMk/>
            <pc:sldMk cId="943233399" sldId="331"/>
            <ac:picMk id="8" creationId="{A027F467-5499-04AB-BBF2-5B180A572D04}"/>
          </ac:picMkLst>
        </pc:picChg>
      </pc:sldChg>
      <pc:sldChg chg="modSp add replId">
        <pc:chgData name="Michaela Matthews (QIB)" userId="S::matthews@nbi.ac.uk::fca4ec38-74e4-4d95-9adf-cc3fa5a63726" providerId="AD" clId="Web-{CC8E852A-EE92-25AD-2AB1-E412CC594150}" dt="2023-04-28T10:23:31.817" v="791" actId="14100"/>
        <pc:sldMkLst>
          <pc:docMk/>
          <pc:sldMk cId="3235756564" sldId="332"/>
        </pc:sldMkLst>
        <pc:spChg chg="mod">
          <ac:chgData name="Michaela Matthews (QIB)" userId="S::matthews@nbi.ac.uk::fca4ec38-74e4-4d95-9adf-cc3fa5a63726" providerId="AD" clId="Web-{CC8E852A-EE92-25AD-2AB1-E412CC594150}" dt="2023-04-28T10:23:31.817" v="791" actId="14100"/>
          <ac:spMkLst>
            <pc:docMk/>
            <pc:sldMk cId="3235756564" sldId="332"/>
            <ac:spMk id="473" creationId="{E7F0ED7F-6072-BE4E-9CD4-9C10DA0B327C}"/>
          </ac:spMkLst>
        </pc:spChg>
      </pc:sldChg>
      <pc:sldChg chg="add del replId">
        <pc:chgData name="Michaela Matthews (QIB)" userId="S::matthews@nbi.ac.uk::fca4ec38-74e4-4d95-9adf-cc3fa5a63726" providerId="AD" clId="Web-{CC8E852A-EE92-25AD-2AB1-E412CC594150}" dt="2023-04-28T10:15:28.663" v="670"/>
        <pc:sldMkLst>
          <pc:docMk/>
          <pc:sldMk cId="3531239978" sldId="333"/>
        </pc:sldMkLst>
      </pc:sldChg>
    </pc:docChg>
  </pc:docChgLst>
  <pc:docChgLst>
    <pc:chgData name="Michaela Matthews (QIB)" userId="S::matthews@nbi.ac.uk::fca4ec38-74e4-4d95-9adf-cc3fa5a63726" providerId="AD" clId="Web-{800F7414-3FCF-2EC4-1F80-B0763574AA66}"/>
    <pc:docChg chg="addSld modSld sldOrd">
      <pc:chgData name="Michaela Matthews (QIB)" userId="S::matthews@nbi.ac.uk::fca4ec38-74e4-4d95-9adf-cc3fa5a63726" providerId="AD" clId="Web-{800F7414-3FCF-2EC4-1F80-B0763574AA66}" dt="2024-10-08T07:28:38.282" v="61" actId="20577"/>
      <pc:docMkLst>
        <pc:docMk/>
      </pc:docMkLst>
      <pc:sldChg chg="ord">
        <pc:chgData name="Michaela Matthews (QIB)" userId="S::matthews@nbi.ac.uk::fca4ec38-74e4-4d95-9adf-cc3fa5a63726" providerId="AD" clId="Web-{800F7414-3FCF-2EC4-1F80-B0763574AA66}" dt="2024-10-08T07:13:00.354" v="14"/>
        <pc:sldMkLst>
          <pc:docMk/>
          <pc:sldMk cId="3972630390" sldId="350"/>
        </pc:sldMkLst>
      </pc:sldChg>
      <pc:sldChg chg="addSp modSp">
        <pc:chgData name="Michaela Matthews (QIB)" userId="S::matthews@nbi.ac.uk::fca4ec38-74e4-4d95-9adf-cc3fa5a63726" providerId="AD" clId="Web-{800F7414-3FCF-2EC4-1F80-B0763574AA66}" dt="2024-10-08T07:22:44.149" v="49" actId="1076"/>
        <pc:sldMkLst>
          <pc:docMk/>
          <pc:sldMk cId="1683723601" sldId="368"/>
        </pc:sldMkLst>
        <pc:spChg chg="mod">
          <ac:chgData name="Michaela Matthews (QIB)" userId="S::matthews@nbi.ac.uk::fca4ec38-74e4-4d95-9adf-cc3fa5a63726" providerId="AD" clId="Web-{800F7414-3FCF-2EC4-1F80-B0763574AA66}" dt="2024-10-08T07:22:40.805" v="48" actId="1076"/>
          <ac:spMkLst>
            <pc:docMk/>
            <pc:sldMk cId="1683723601" sldId="368"/>
            <ac:spMk id="2" creationId="{C0DAFF49-DB05-340B-2E56-77BB5595CB85}"/>
          </ac:spMkLst>
        </pc:spChg>
        <pc:picChg chg="add mod">
          <ac:chgData name="Michaela Matthews (QIB)" userId="S::matthews@nbi.ac.uk::fca4ec38-74e4-4d95-9adf-cc3fa5a63726" providerId="AD" clId="Web-{800F7414-3FCF-2EC4-1F80-B0763574AA66}" dt="2024-10-08T07:22:44.149" v="49" actId="1076"/>
          <ac:picMkLst>
            <pc:docMk/>
            <pc:sldMk cId="1683723601" sldId="368"/>
            <ac:picMk id="5" creationId="{96280F62-E176-619A-FB01-EA8C36FC1C67}"/>
          </ac:picMkLst>
        </pc:picChg>
      </pc:sldChg>
      <pc:sldChg chg="addSp modSp add replId">
        <pc:chgData name="Michaela Matthews (QIB)" userId="S::matthews@nbi.ac.uk::fca4ec38-74e4-4d95-9adf-cc3fa5a63726" providerId="AD" clId="Web-{800F7414-3FCF-2EC4-1F80-B0763574AA66}" dt="2024-10-08T07:28:38.282" v="61" actId="20577"/>
        <pc:sldMkLst>
          <pc:docMk/>
          <pc:sldMk cId="4233619632" sldId="371"/>
        </pc:sldMkLst>
        <pc:spChg chg="mod">
          <ac:chgData name="Michaela Matthews (QIB)" userId="S::matthews@nbi.ac.uk::fca4ec38-74e4-4d95-9adf-cc3fa5a63726" providerId="AD" clId="Web-{800F7414-3FCF-2EC4-1F80-B0763574AA66}" dt="2024-10-08T07:28:38.282" v="61" actId="20577"/>
          <ac:spMkLst>
            <pc:docMk/>
            <pc:sldMk cId="4233619632" sldId="371"/>
            <ac:spMk id="2" creationId="{E5C1C79F-AEF7-0918-8DEC-A0C6DC30E835}"/>
          </ac:spMkLst>
        </pc:spChg>
        <pc:spChg chg="mod">
          <ac:chgData name="Michaela Matthews (QIB)" userId="S::matthews@nbi.ac.uk::fca4ec38-74e4-4d95-9adf-cc3fa5a63726" providerId="AD" clId="Web-{800F7414-3FCF-2EC4-1F80-B0763574AA66}" dt="2024-10-08T07:19:30.675" v="41" actId="1076"/>
          <ac:spMkLst>
            <pc:docMk/>
            <pc:sldMk cId="4233619632" sldId="371"/>
            <ac:spMk id="5" creationId="{5B696D76-D950-5BF0-98F0-EB6225BBF2F3}"/>
          </ac:spMkLst>
        </pc:spChg>
        <pc:spChg chg="add mod">
          <ac:chgData name="Michaela Matthews (QIB)" userId="S::matthews@nbi.ac.uk::fca4ec38-74e4-4d95-9adf-cc3fa5a63726" providerId="AD" clId="Web-{800F7414-3FCF-2EC4-1F80-B0763574AA66}" dt="2024-10-08T07:19:24.535" v="40" actId="14100"/>
          <ac:spMkLst>
            <pc:docMk/>
            <pc:sldMk cId="4233619632" sldId="371"/>
            <ac:spMk id="8" creationId="{97462739-C9DE-77DE-2CBD-8E26D76B7E7B}"/>
          </ac:spMkLst>
        </pc:spChg>
      </pc:sldChg>
    </pc:docChg>
  </pc:docChgLst>
  <pc:docChgLst>
    <pc:chgData name="Michaela Matthews (QIB)" userId="S::matthews@nbi.ac.uk::fca4ec38-74e4-4d95-9adf-cc3fa5a63726" providerId="AD" clId="Web-{4FA1EA7D-573F-2B60-56AC-695DBAF30988}"/>
    <pc:docChg chg="addSld modSld sldOrd">
      <pc:chgData name="Michaela Matthews (QIB)" userId="S::matthews@nbi.ac.uk::fca4ec38-74e4-4d95-9adf-cc3fa5a63726" providerId="AD" clId="Web-{4FA1EA7D-573F-2B60-56AC-695DBAF30988}" dt="2024-09-30T13:00:08.919" v="82" actId="20577"/>
      <pc:docMkLst>
        <pc:docMk/>
      </pc:docMkLst>
      <pc:sldChg chg="addSp modSp">
        <pc:chgData name="Michaela Matthews (QIB)" userId="S::matthews@nbi.ac.uk::fca4ec38-74e4-4d95-9adf-cc3fa5a63726" providerId="AD" clId="Web-{4FA1EA7D-573F-2B60-56AC-695DBAF30988}" dt="2024-09-30T12:38:10.986" v="16" actId="1076"/>
        <pc:sldMkLst>
          <pc:docMk/>
          <pc:sldMk cId="1602206020" sldId="314"/>
        </pc:sldMkLst>
        <pc:spChg chg="add mod">
          <ac:chgData name="Michaela Matthews (QIB)" userId="S::matthews@nbi.ac.uk::fca4ec38-74e4-4d95-9adf-cc3fa5a63726" providerId="AD" clId="Web-{4FA1EA7D-573F-2B60-56AC-695DBAF30988}" dt="2024-09-30T12:36:20.201" v="4" actId="14100"/>
          <ac:spMkLst>
            <pc:docMk/>
            <pc:sldMk cId="1602206020" sldId="314"/>
            <ac:spMk id="3" creationId="{F0BF4DB8-6FE8-CEBD-8A48-65A8DC5FD1D3}"/>
          </ac:spMkLst>
        </pc:spChg>
        <pc:spChg chg="add mod">
          <ac:chgData name="Michaela Matthews (QIB)" userId="S::matthews@nbi.ac.uk::fca4ec38-74e4-4d95-9adf-cc3fa5a63726" providerId="AD" clId="Web-{4FA1EA7D-573F-2B60-56AC-695DBAF30988}" dt="2024-09-30T12:36:33.608" v="10" actId="1076"/>
          <ac:spMkLst>
            <pc:docMk/>
            <pc:sldMk cId="1602206020" sldId="314"/>
            <ac:spMk id="4" creationId="{0F7030D5-E693-7F96-EEF8-59805603C654}"/>
          </ac:spMkLst>
        </pc:spChg>
        <pc:spChg chg="add mod">
          <ac:chgData name="Michaela Matthews (QIB)" userId="S::matthews@nbi.ac.uk::fca4ec38-74e4-4d95-9adf-cc3fa5a63726" providerId="AD" clId="Web-{4FA1EA7D-573F-2B60-56AC-695DBAF30988}" dt="2024-09-30T12:38:10.986" v="16" actId="1076"/>
          <ac:spMkLst>
            <pc:docMk/>
            <pc:sldMk cId="1602206020" sldId="314"/>
            <ac:spMk id="5" creationId="{6A5E436A-5244-D6E8-3026-3F8C7D37071A}"/>
          </ac:spMkLst>
        </pc:spChg>
      </pc:sldChg>
      <pc:sldChg chg="addSp modSp">
        <pc:chgData name="Michaela Matthews (QIB)" userId="S::matthews@nbi.ac.uk::fca4ec38-74e4-4d95-9adf-cc3fa5a63726" providerId="AD" clId="Web-{4FA1EA7D-573F-2B60-56AC-695DBAF30988}" dt="2024-09-30T12:42:25.526" v="22" actId="1076"/>
        <pc:sldMkLst>
          <pc:docMk/>
          <pc:sldMk cId="3212537771" sldId="320"/>
        </pc:sldMkLst>
        <pc:spChg chg="add mod">
          <ac:chgData name="Michaela Matthews (QIB)" userId="S::matthews@nbi.ac.uk::fca4ec38-74e4-4d95-9adf-cc3fa5a63726" providerId="AD" clId="Web-{4FA1EA7D-573F-2B60-56AC-695DBAF30988}" dt="2024-09-30T12:42:25.526" v="22" actId="1076"/>
          <ac:spMkLst>
            <pc:docMk/>
            <pc:sldMk cId="3212537771" sldId="320"/>
            <ac:spMk id="5" creationId="{3BC22469-C4D2-8B97-34CC-A93D0709CE80}"/>
          </ac:spMkLst>
        </pc:spChg>
      </pc:sldChg>
      <pc:sldChg chg="addSp modSp">
        <pc:chgData name="Michaela Matthews (QIB)" userId="S::matthews@nbi.ac.uk::fca4ec38-74e4-4d95-9adf-cc3fa5a63726" providerId="AD" clId="Web-{4FA1EA7D-573F-2B60-56AC-695DBAF30988}" dt="2024-09-30T12:43:09.652" v="26" actId="14100"/>
        <pc:sldMkLst>
          <pc:docMk/>
          <pc:sldMk cId="3339705233" sldId="323"/>
        </pc:sldMkLst>
        <pc:spChg chg="add mod">
          <ac:chgData name="Michaela Matthews (QIB)" userId="S::matthews@nbi.ac.uk::fca4ec38-74e4-4d95-9adf-cc3fa5a63726" providerId="AD" clId="Web-{4FA1EA7D-573F-2B60-56AC-695DBAF30988}" dt="2024-09-30T12:43:09.652" v="26" actId="14100"/>
          <ac:spMkLst>
            <pc:docMk/>
            <pc:sldMk cId="3339705233" sldId="323"/>
            <ac:spMk id="8" creationId="{786FBC5A-44BC-2CE4-9BAF-006FE0E570C4}"/>
          </ac:spMkLst>
        </pc:spChg>
      </pc:sldChg>
      <pc:sldChg chg="ord">
        <pc:chgData name="Michaela Matthews (QIB)" userId="S::matthews@nbi.ac.uk::fca4ec38-74e4-4d95-9adf-cc3fa5a63726" providerId="AD" clId="Web-{4FA1EA7D-573F-2B60-56AC-695DBAF30988}" dt="2024-09-30T12:43:22.668" v="27"/>
        <pc:sldMkLst>
          <pc:docMk/>
          <pc:sldMk cId="1774393429" sldId="328"/>
        </pc:sldMkLst>
      </pc:sldChg>
      <pc:sldChg chg="modSp add ord replId">
        <pc:chgData name="Michaela Matthews (QIB)" userId="S::matthews@nbi.ac.uk::fca4ec38-74e4-4d95-9adf-cc3fa5a63726" providerId="AD" clId="Web-{4FA1EA7D-573F-2B60-56AC-695DBAF30988}" dt="2024-09-30T12:58:05.290" v="40" actId="20577"/>
        <pc:sldMkLst>
          <pc:docMk/>
          <pc:sldMk cId="4016412330" sldId="329"/>
        </pc:sldMkLst>
        <pc:spChg chg="mod">
          <ac:chgData name="Michaela Matthews (QIB)" userId="S::matthews@nbi.ac.uk::fca4ec38-74e4-4d95-9adf-cc3fa5a63726" providerId="AD" clId="Web-{4FA1EA7D-573F-2B60-56AC-695DBAF30988}" dt="2024-09-30T12:58:05.290" v="40" actId="20577"/>
          <ac:spMkLst>
            <pc:docMk/>
            <pc:sldMk cId="4016412330" sldId="329"/>
            <ac:spMk id="2" creationId="{C7EC30AC-7524-B1F6-4174-FB07064559A2}"/>
          </ac:spMkLst>
        </pc:spChg>
      </pc:sldChg>
      <pc:sldChg chg="modSp add replId">
        <pc:chgData name="Michaela Matthews (QIB)" userId="S::matthews@nbi.ac.uk::fca4ec38-74e4-4d95-9adf-cc3fa5a63726" providerId="AD" clId="Web-{4FA1EA7D-573F-2B60-56AC-695DBAF30988}" dt="2024-09-30T13:00:08.919" v="82" actId="20577"/>
        <pc:sldMkLst>
          <pc:docMk/>
          <pc:sldMk cId="775781032" sldId="330"/>
        </pc:sldMkLst>
        <pc:spChg chg="mod">
          <ac:chgData name="Michaela Matthews (QIB)" userId="S::matthews@nbi.ac.uk::fca4ec38-74e4-4d95-9adf-cc3fa5a63726" providerId="AD" clId="Web-{4FA1EA7D-573F-2B60-56AC-695DBAF30988}" dt="2024-09-30T13:00:08.919" v="82" actId="20577"/>
          <ac:spMkLst>
            <pc:docMk/>
            <pc:sldMk cId="775781032" sldId="330"/>
            <ac:spMk id="2" creationId="{C7EC30AC-7524-B1F6-4174-FB07064559A2}"/>
          </ac:spMkLst>
        </pc:spChg>
      </pc:sldChg>
    </pc:docChg>
  </pc:docChgLst>
  <pc:docChgLst>
    <pc:chgData name="Michaela Matthews (QIB)" userId="S::matthews@nbi.ac.uk::fca4ec38-74e4-4d95-9adf-cc3fa5a63726" providerId="AD" clId="Web-{A7FC67FC-DE5E-36C3-F859-BF03F89D95B1}"/>
    <pc:docChg chg="delSld modSld">
      <pc:chgData name="Michaela Matthews (QIB)" userId="S::matthews@nbi.ac.uk::fca4ec38-74e4-4d95-9adf-cc3fa5a63726" providerId="AD" clId="Web-{A7FC67FC-DE5E-36C3-F859-BF03F89D95B1}" dt="2024-10-11T14:08:27.624" v="29" actId="1076"/>
      <pc:docMkLst>
        <pc:docMk/>
      </pc:docMkLst>
      <pc:sldChg chg="addSp delSp modSp">
        <pc:chgData name="Michaela Matthews (QIB)" userId="S::matthews@nbi.ac.uk::fca4ec38-74e4-4d95-9adf-cc3fa5a63726" providerId="AD" clId="Web-{A7FC67FC-DE5E-36C3-F859-BF03F89D95B1}" dt="2024-10-11T14:02:19.848" v="5"/>
        <pc:sldMkLst>
          <pc:docMk/>
          <pc:sldMk cId="4062087986" sldId="282"/>
        </pc:sldMkLst>
        <pc:picChg chg="add del mod">
          <ac:chgData name="Michaela Matthews (QIB)" userId="S::matthews@nbi.ac.uk::fca4ec38-74e4-4d95-9adf-cc3fa5a63726" providerId="AD" clId="Web-{A7FC67FC-DE5E-36C3-F859-BF03F89D95B1}" dt="2024-10-11T14:02:19.848" v="5"/>
          <ac:picMkLst>
            <pc:docMk/>
            <pc:sldMk cId="4062087986" sldId="282"/>
            <ac:picMk id="2" creationId="{12AF0218-8DB0-D4C7-D2DA-446C7951802A}"/>
          </ac:picMkLst>
        </pc:picChg>
      </pc:sldChg>
      <pc:sldChg chg="modSp">
        <pc:chgData name="Michaela Matthews (QIB)" userId="S::matthews@nbi.ac.uk::fca4ec38-74e4-4d95-9adf-cc3fa5a63726" providerId="AD" clId="Web-{A7FC67FC-DE5E-36C3-F859-BF03F89D95B1}" dt="2024-10-11T13:27:50.161" v="3" actId="20577"/>
        <pc:sldMkLst>
          <pc:docMk/>
          <pc:sldMk cId="3897301423" sldId="384"/>
        </pc:sldMkLst>
        <pc:spChg chg="mod">
          <ac:chgData name="Michaela Matthews (QIB)" userId="S::matthews@nbi.ac.uk::fca4ec38-74e4-4d95-9adf-cc3fa5a63726" providerId="AD" clId="Web-{A7FC67FC-DE5E-36C3-F859-BF03F89D95B1}" dt="2024-10-11T13:27:50.161" v="3" actId="20577"/>
          <ac:spMkLst>
            <pc:docMk/>
            <pc:sldMk cId="3897301423" sldId="384"/>
            <ac:spMk id="9" creationId="{ACE77298-B3FB-ECD5-7750-7DBB37E550AF}"/>
          </ac:spMkLst>
        </pc:spChg>
      </pc:sldChg>
      <pc:sldChg chg="del">
        <pc:chgData name="Michaela Matthews (QIB)" userId="S::matthews@nbi.ac.uk::fca4ec38-74e4-4d95-9adf-cc3fa5a63726" providerId="AD" clId="Web-{A7FC67FC-DE5E-36C3-F859-BF03F89D95B1}" dt="2024-10-11T14:02:08.191" v="4"/>
        <pc:sldMkLst>
          <pc:docMk/>
          <pc:sldMk cId="818417193" sldId="392"/>
        </pc:sldMkLst>
      </pc:sldChg>
      <pc:sldChg chg="addSp modSp">
        <pc:chgData name="Michaela Matthews (QIB)" userId="S::matthews@nbi.ac.uk::fca4ec38-74e4-4d95-9adf-cc3fa5a63726" providerId="AD" clId="Web-{A7FC67FC-DE5E-36C3-F859-BF03F89D95B1}" dt="2024-10-11T14:08:27.624" v="29" actId="1076"/>
        <pc:sldMkLst>
          <pc:docMk/>
          <pc:sldMk cId="3108750317" sldId="393"/>
        </pc:sldMkLst>
        <pc:spChg chg="add mod">
          <ac:chgData name="Michaela Matthews (QIB)" userId="S::matthews@nbi.ac.uk::fca4ec38-74e4-4d95-9adf-cc3fa5a63726" providerId="AD" clId="Web-{A7FC67FC-DE5E-36C3-F859-BF03F89D95B1}" dt="2024-10-11T14:08:27.624" v="29" actId="1076"/>
          <ac:spMkLst>
            <pc:docMk/>
            <pc:sldMk cId="3108750317" sldId="393"/>
            <ac:spMk id="8" creationId="{C05D97D5-5C86-2685-5B2A-74F520E1E706}"/>
          </ac:spMkLst>
        </pc:spChg>
      </pc:sldChg>
    </pc:docChg>
  </pc:docChgLst>
  <pc:docChgLst>
    <pc:chgData name="Michaela Matthews (QIB)" userId="S::matthews@nbi.ac.uk::fca4ec38-74e4-4d95-9adf-cc3fa5a63726" providerId="AD" clId="Web-{F9EB6B26-2D59-17EC-5B0A-1B7A99BD19EF}"/>
    <pc:docChg chg="addSld delSld modSld sldOrd">
      <pc:chgData name="Michaela Matthews (QIB)" userId="S::matthews@nbi.ac.uk::fca4ec38-74e4-4d95-9adf-cc3fa5a63726" providerId="AD" clId="Web-{F9EB6B26-2D59-17EC-5B0A-1B7A99BD19EF}" dt="2023-04-14T15:21:42.256" v="656" actId="14100"/>
      <pc:docMkLst>
        <pc:docMk/>
      </pc:docMkLst>
      <pc:sldChg chg="modSp">
        <pc:chgData name="Michaela Matthews (QIB)" userId="S::matthews@nbi.ac.uk::fca4ec38-74e4-4d95-9adf-cc3fa5a63726" providerId="AD" clId="Web-{F9EB6B26-2D59-17EC-5B0A-1B7A99BD19EF}" dt="2023-04-14T15:21:04.006" v="649" actId="1076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F9EB6B26-2D59-17EC-5B0A-1B7A99BD19EF}" dt="2023-04-14T15:21:04.006" v="649" actId="1076"/>
          <ac:spMkLst>
            <pc:docMk/>
            <pc:sldMk cId="4062087986" sldId="282"/>
            <ac:spMk id="5" creationId="{02B6DA99-1866-4C8E-979F-74C92A72B8A0}"/>
          </ac:spMkLst>
        </pc:spChg>
      </pc:sldChg>
      <pc:sldChg chg="addSp delSp modSp">
        <pc:chgData name="Michaela Matthews (QIB)" userId="S::matthews@nbi.ac.uk::fca4ec38-74e4-4d95-9adf-cc3fa5a63726" providerId="AD" clId="Web-{F9EB6B26-2D59-17EC-5B0A-1B7A99BD19EF}" dt="2023-04-14T13:46:36.213" v="241" actId="20577"/>
        <pc:sldMkLst>
          <pc:docMk/>
          <pc:sldMk cId="1097802989" sldId="294"/>
        </pc:sldMkLst>
        <pc:spChg chg="add del mod">
          <ac:chgData name="Michaela Matthews (QIB)" userId="S::matthews@nbi.ac.uk::fca4ec38-74e4-4d95-9adf-cc3fa5a63726" providerId="AD" clId="Web-{F9EB6B26-2D59-17EC-5B0A-1B7A99BD19EF}" dt="2023-04-14T13:46:05.540" v="230"/>
          <ac:spMkLst>
            <pc:docMk/>
            <pc:sldMk cId="1097802989" sldId="294"/>
            <ac:spMk id="6" creationId="{29CD7395-62E4-2D75-5F5B-BBB5210D6A50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6:19.119" v="238" actId="1076"/>
          <ac:spMkLst>
            <pc:docMk/>
            <pc:sldMk cId="1097802989" sldId="294"/>
            <ac:spMk id="11" creationId="{A4CF38CB-E2E6-4655-B599-4DA74AED3696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3:46:06.478" v="232"/>
          <ac:spMkLst>
            <pc:docMk/>
            <pc:sldMk cId="1097802989" sldId="294"/>
            <ac:spMk id="14" creationId="{27B64B28-9130-3EA9-3CE4-778CD15C1914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46:03.697" v="229"/>
          <ac:spMkLst>
            <pc:docMk/>
            <pc:sldMk cId="1097802989" sldId="294"/>
            <ac:spMk id="15" creationId="{69B9FE91-2038-E290-78B0-F4D7F8B8AF35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46:03.697" v="228"/>
          <ac:spMkLst>
            <pc:docMk/>
            <pc:sldMk cId="1097802989" sldId="294"/>
            <ac:spMk id="17" creationId="{EA6D751B-B81F-C83F-8403-AB5DA61F79D7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6:36.213" v="241" actId="20577"/>
          <ac:spMkLst>
            <pc:docMk/>
            <pc:sldMk cId="1097802989" sldId="294"/>
            <ac:spMk id="18" creationId="{0055992D-AD03-7036-8E21-EC646C530D92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46:06.462" v="231"/>
          <ac:grpSpMkLst>
            <pc:docMk/>
            <pc:sldMk cId="1097802989" sldId="294"/>
            <ac:grpSpMk id="12" creationId="{C3B57D2C-B423-176B-BAD1-CE57B266237F}"/>
          </ac:grpSpMkLst>
        </pc:grpChg>
        <pc:picChg chg="del">
          <ac:chgData name="Michaela Matthews (QIB)" userId="S::matthews@nbi.ac.uk::fca4ec38-74e4-4d95-9adf-cc3fa5a63726" providerId="AD" clId="Web-{F9EB6B26-2D59-17EC-5B0A-1B7A99BD19EF}" dt="2023-04-14T13:46:01.040" v="227"/>
          <ac:picMkLst>
            <pc:docMk/>
            <pc:sldMk cId="1097802989" sldId="294"/>
            <ac:picMk id="2" creationId="{5C5B32EE-B105-1CDD-E1EF-3B0F91A3C7F7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13:46:00.181" v="226"/>
          <ac:picMkLst>
            <pc:docMk/>
            <pc:sldMk cId="1097802989" sldId="294"/>
            <ac:picMk id="4" creationId="{72055AF9-2C2E-2747-AE71-FFD4B32DE506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13:46:00.181" v="225"/>
          <ac:picMkLst>
            <pc:docMk/>
            <pc:sldMk cId="1097802989" sldId="294"/>
            <ac:picMk id="5" creationId="{DD27F2D7-E764-C091-B950-4B870A455875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13:46:00.181" v="224"/>
          <ac:picMkLst>
            <pc:docMk/>
            <pc:sldMk cId="1097802989" sldId="294"/>
            <ac:picMk id="7" creationId="{B5BCEFD6-B768-C1EB-7B0B-9C8D3E1F1547}"/>
          </ac:picMkLst>
        </pc:picChg>
        <pc:picChg chg="add">
          <ac:chgData name="Michaela Matthews (QIB)" userId="S::matthews@nbi.ac.uk::fca4ec38-74e4-4d95-9adf-cc3fa5a63726" providerId="AD" clId="Web-{F9EB6B26-2D59-17EC-5B0A-1B7A99BD19EF}" dt="2023-04-14T13:46:06.493" v="234"/>
          <ac:picMkLst>
            <pc:docMk/>
            <pc:sldMk cId="1097802989" sldId="294"/>
            <ac:picMk id="20" creationId="{548EE2AE-EE4F-C6A9-B564-74BE8E1A5557}"/>
          </ac:picMkLst>
        </pc:picChg>
      </pc:sldChg>
      <pc:sldChg chg="addSp delSp modSp">
        <pc:chgData name="Michaela Matthews (QIB)" userId="S::matthews@nbi.ac.uk::fca4ec38-74e4-4d95-9adf-cc3fa5a63726" providerId="AD" clId="Web-{F9EB6B26-2D59-17EC-5B0A-1B7A99BD19EF}" dt="2023-04-14T15:20:17.676" v="642"/>
        <pc:sldMkLst>
          <pc:docMk/>
          <pc:sldMk cId="3901020184" sldId="295"/>
        </pc:sldMkLst>
        <pc:spChg chg="del mod">
          <ac:chgData name="Michaela Matthews (QIB)" userId="S::matthews@nbi.ac.uk::fca4ec38-74e4-4d95-9adf-cc3fa5a63726" providerId="AD" clId="Web-{F9EB6B26-2D59-17EC-5B0A-1B7A99BD19EF}" dt="2023-04-14T13:44:01.506" v="166"/>
          <ac:spMkLst>
            <pc:docMk/>
            <pc:sldMk cId="3901020184" sldId="295"/>
            <ac:spMk id="3" creationId="{E1E41623-5A2F-9142-BC5C-A193CE81C6C0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4:03.975" v="168"/>
          <ac:spMkLst>
            <pc:docMk/>
            <pc:sldMk cId="3901020184" sldId="295"/>
            <ac:spMk id="5" creationId="{4C2ECCBE-3B38-89A8-F8CA-7D4EC424EE29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5:20:17.676" v="642"/>
          <ac:spMkLst>
            <pc:docMk/>
            <pc:sldMk cId="3901020184" sldId="295"/>
            <ac:spMk id="6" creationId="{1C15FAD0-A02C-ED52-CDC1-A2FE34451DA4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44:02.756" v="167"/>
          <ac:spMkLst>
            <pc:docMk/>
            <pc:sldMk cId="3901020184" sldId="295"/>
            <ac:spMk id="8" creationId="{5F384535-E8E8-42F8-7CD2-A7C67B8029D4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4:05.053" v="169"/>
          <ac:spMkLst>
            <pc:docMk/>
            <pc:sldMk cId="3901020184" sldId="295"/>
            <ac:spMk id="9" creationId="{C424E74B-9AF7-5C66-CE3A-B5803B2E513E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3:44:06.444" v="171"/>
          <ac:spMkLst>
            <pc:docMk/>
            <pc:sldMk cId="3901020184" sldId="295"/>
            <ac:spMk id="15" creationId="{322FAE5D-4477-BC0E-3A25-5A525C5BA69D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4:37.851" v="182" actId="20577"/>
          <ac:spMkLst>
            <pc:docMk/>
            <pc:sldMk cId="3901020184" sldId="295"/>
            <ac:spMk id="17" creationId="{C43C22AE-6684-C66C-B4B5-F72B9E628519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19:59.098" v="638" actId="1076"/>
          <ac:spMkLst>
            <pc:docMk/>
            <pc:sldMk cId="3901020184" sldId="295"/>
            <ac:spMk id="473" creationId="{E7F0ED7F-6072-BE4E-9CD4-9C10DA0B327C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44:06.428" v="170"/>
          <ac:grpSpMkLst>
            <pc:docMk/>
            <pc:sldMk cId="3901020184" sldId="295"/>
            <ac:grpSpMk id="13" creationId="{40C73187-8C00-D4B4-2A16-3C73BF2225D8}"/>
          </ac:grpSpMkLst>
        </pc:grpChg>
        <pc:picChg chg="mod">
          <ac:chgData name="Michaela Matthews (QIB)" userId="S::matthews@nbi.ac.uk::fca4ec38-74e4-4d95-9adf-cc3fa5a63726" providerId="AD" clId="Web-{F9EB6B26-2D59-17EC-5B0A-1B7A99BD19EF}" dt="2023-04-14T15:20:07.817" v="640" actId="1076"/>
          <ac:picMkLst>
            <pc:docMk/>
            <pc:sldMk cId="3901020184" sldId="295"/>
            <ac:picMk id="2" creationId="{0AF7BAD2-0CC5-42AF-BFC1-47BCDC3C430C}"/>
          </ac:picMkLst>
        </pc:picChg>
        <pc:picChg chg="add">
          <ac:chgData name="Michaela Matthews (QIB)" userId="S::matthews@nbi.ac.uk::fca4ec38-74e4-4d95-9adf-cc3fa5a63726" providerId="AD" clId="Web-{F9EB6B26-2D59-17EC-5B0A-1B7A99BD19EF}" dt="2023-04-14T13:44:06.459" v="173"/>
          <ac:picMkLst>
            <pc:docMk/>
            <pc:sldMk cId="3901020184" sldId="295"/>
            <ac:picMk id="19" creationId="{1501679C-4096-4658-AAAB-992C79E34714}"/>
          </ac:picMkLst>
        </pc:picChg>
      </pc:sldChg>
      <pc:sldChg chg="addSp delSp">
        <pc:chgData name="Michaela Matthews (QIB)" userId="S::matthews@nbi.ac.uk::fca4ec38-74e4-4d95-9adf-cc3fa5a63726" providerId="AD" clId="Web-{F9EB6B26-2D59-17EC-5B0A-1B7A99BD19EF}" dt="2023-04-14T14:03:28.861" v="395"/>
        <pc:sldMkLst>
          <pc:docMk/>
          <pc:sldMk cId="2745205861" sldId="298"/>
        </pc:sldMkLst>
        <pc:spChg chg="add del">
          <ac:chgData name="Michaela Matthews (QIB)" userId="S::matthews@nbi.ac.uk::fca4ec38-74e4-4d95-9adf-cc3fa5a63726" providerId="AD" clId="Web-{F9EB6B26-2D59-17EC-5B0A-1B7A99BD19EF}" dt="2023-04-14T14:03:28.861" v="395"/>
          <ac:spMkLst>
            <pc:docMk/>
            <pc:sldMk cId="2745205861" sldId="298"/>
            <ac:spMk id="6" creationId="{83034151-CF81-4562-0C8F-D0B990AF490D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94"/>
          <ac:spMkLst>
            <pc:docMk/>
            <pc:sldMk cId="2745205861" sldId="298"/>
            <ac:spMk id="8" creationId="{02E858C7-FC8E-14D1-B6D9-77A761317154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93"/>
          <ac:spMkLst>
            <pc:docMk/>
            <pc:sldMk cId="2745205861" sldId="298"/>
            <ac:spMk id="10" creationId="{3F077AEE-CF13-73A6-E6E0-FB83ED06C9D0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92"/>
          <ac:spMkLst>
            <pc:docMk/>
            <pc:sldMk cId="2745205861" sldId="298"/>
            <ac:spMk id="12" creationId="{1363257E-8979-9706-3E26-84BD1C6934EA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91"/>
          <ac:spMkLst>
            <pc:docMk/>
            <pc:sldMk cId="2745205861" sldId="298"/>
            <ac:spMk id="14" creationId="{0998C6C9-9BF2-6165-E6DB-D7C666F2CE40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90"/>
          <ac:spMkLst>
            <pc:docMk/>
            <pc:sldMk cId="2745205861" sldId="298"/>
            <ac:spMk id="16" creationId="{F2A3F473-D0B5-D230-B353-742767DB6F50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9"/>
          <ac:spMkLst>
            <pc:docMk/>
            <pc:sldMk cId="2745205861" sldId="298"/>
            <ac:spMk id="18" creationId="{9EBE647C-A284-F8D8-6383-F8C90C507F19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8"/>
          <ac:spMkLst>
            <pc:docMk/>
            <pc:sldMk cId="2745205861" sldId="298"/>
            <ac:spMk id="20" creationId="{5DFF9830-1A42-4185-63B4-3CD770038455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7"/>
          <ac:spMkLst>
            <pc:docMk/>
            <pc:sldMk cId="2745205861" sldId="298"/>
            <ac:spMk id="22" creationId="{D44B3A21-FCC4-20E8-47FB-758CDC39F62A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6"/>
          <ac:spMkLst>
            <pc:docMk/>
            <pc:sldMk cId="2745205861" sldId="298"/>
            <ac:spMk id="24" creationId="{F34ABF0F-6C83-5D0A-9EAC-D1BA2A64E45E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4"/>
          <ac:spMkLst>
            <pc:docMk/>
            <pc:sldMk cId="2745205861" sldId="298"/>
            <ac:spMk id="28" creationId="{AB9FE083-3924-8862-DB71-8C1906F449BE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3"/>
          <ac:spMkLst>
            <pc:docMk/>
            <pc:sldMk cId="2745205861" sldId="298"/>
            <ac:spMk id="30" creationId="{58293987-FA49-987D-FDE7-E46EC4920C4A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2"/>
          <ac:spMkLst>
            <pc:docMk/>
            <pc:sldMk cId="2745205861" sldId="298"/>
            <ac:spMk id="32" creationId="{0DD7880A-DF0E-F25D-D221-44BEB645DE61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81"/>
          <ac:spMkLst>
            <pc:docMk/>
            <pc:sldMk cId="2745205861" sldId="298"/>
            <ac:spMk id="34" creationId="{AA6C2B71-5F4D-BAD4-19FD-562BB8DC5037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75"/>
          <ac:spMkLst>
            <pc:docMk/>
            <pc:sldMk cId="2745205861" sldId="298"/>
            <ac:spMk id="46" creationId="{16CFE3AC-470C-8DB7-0131-051C19268CE0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74"/>
          <ac:spMkLst>
            <pc:docMk/>
            <pc:sldMk cId="2745205861" sldId="298"/>
            <ac:spMk id="48" creationId="{368B6757-530E-094A-390C-02265C80A651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73"/>
          <ac:spMkLst>
            <pc:docMk/>
            <pc:sldMk cId="2745205861" sldId="298"/>
            <ac:spMk id="50" creationId="{4572407B-D765-CBA4-5438-E6404803F5E1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4:03:28.861" v="372"/>
          <ac:spMkLst>
            <pc:docMk/>
            <pc:sldMk cId="2745205861" sldId="298"/>
            <ac:spMk id="52" creationId="{621391B9-08E1-464B-B104-FBAA3FDDFF00}"/>
          </ac:spMkLst>
        </pc:spChg>
        <pc:graphicFrameChg chg="add del">
          <ac:chgData name="Michaela Matthews (QIB)" userId="S::matthews@nbi.ac.uk::fca4ec38-74e4-4d95-9adf-cc3fa5a63726" providerId="AD" clId="Web-{F9EB6B26-2D59-17EC-5B0A-1B7A99BD19EF}" dt="2023-04-14T14:03:28.861" v="377"/>
          <ac:graphicFrameMkLst>
            <pc:docMk/>
            <pc:sldMk cId="2745205861" sldId="298"/>
            <ac:graphicFrameMk id="42" creationId="{41341F67-19F4-A5A7-26A6-2638C2FD6D61}"/>
          </ac:graphicFrameMkLst>
        </pc:graphicFrameChg>
        <pc:graphicFrameChg chg="add del">
          <ac:chgData name="Michaela Matthews (QIB)" userId="S::matthews@nbi.ac.uk::fca4ec38-74e4-4d95-9adf-cc3fa5a63726" providerId="AD" clId="Web-{F9EB6B26-2D59-17EC-5B0A-1B7A99BD19EF}" dt="2023-04-14T14:03:28.861" v="376"/>
          <ac:graphicFrameMkLst>
            <pc:docMk/>
            <pc:sldMk cId="2745205861" sldId="298"/>
            <ac:graphicFrameMk id="44" creationId="{2357D04D-4E57-9EE5-2099-DC071CA9AAE6}"/>
          </ac:graphicFrameMkLst>
        </pc:graphicFrameChg>
        <pc:picChg chg="add del">
          <ac:chgData name="Michaela Matthews (QIB)" userId="S::matthews@nbi.ac.uk::fca4ec38-74e4-4d95-9adf-cc3fa5a63726" providerId="AD" clId="Web-{F9EB6B26-2D59-17EC-5B0A-1B7A99BD19EF}" dt="2023-04-14T14:03:28.861" v="385"/>
          <ac:picMkLst>
            <pc:docMk/>
            <pc:sldMk cId="2745205861" sldId="298"/>
            <ac:picMk id="26" creationId="{723F09BD-E381-8746-82BB-1B1D7CD0B4CA}"/>
          </ac:picMkLst>
        </pc:picChg>
        <pc:picChg chg="add del">
          <ac:chgData name="Michaela Matthews (QIB)" userId="S::matthews@nbi.ac.uk::fca4ec38-74e4-4d95-9adf-cc3fa5a63726" providerId="AD" clId="Web-{F9EB6B26-2D59-17EC-5B0A-1B7A99BD19EF}" dt="2023-04-14T14:03:28.861" v="380"/>
          <ac:picMkLst>
            <pc:docMk/>
            <pc:sldMk cId="2745205861" sldId="298"/>
            <ac:picMk id="36" creationId="{3CBFB3B4-CD72-DFB5-E6AA-A54BFD4D77D3}"/>
          </ac:picMkLst>
        </pc:picChg>
        <pc:picChg chg="add del">
          <ac:chgData name="Michaela Matthews (QIB)" userId="S::matthews@nbi.ac.uk::fca4ec38-74e4-4d95-9adf-cc3fa5a63726" providerId="AD" clId="Web-{F9EB6B26-2D59-17EC-5B0A-1B7A99BD19EF}" dt="2023-04-14T14:03:28.861" v="379"/>
          <ac:picMkLst>
            <pc:docMk/>
            <pc:sldMk cId="2745205861" sldId="298"/>
            <ac:picMk id="38" creationId="{9DD8A4B1-564A-3B1A-59EB-A3AF907DA4B4}"/>
          </ac:picMkLst>
        </pc:picChg>
        <pc:picChg chg="add del">
          <ac:chgData name="Michaela Matthews (QIB)" userId="S::matthews@nbi.ac.uk::fca4ec38-74e4-4d95-9adf-cc3fa5a63726" providerId="AD" clId="Web-{F9EB6B26-2D59-17EC-5B0A-1B7A99BD19EF}" dt="2023-04-14T14:03:28.861" v="378"/>
          <ac:picMkLst>
            <pc:docMk/>
            <pc:sldMk cId="2745205861" sldId="298"/>
            <ac:picMk id="40" creationId="{9339C968-3061-1650-92C7-EAC0A73B502C}"/>
          </ac:picMkLst>
        </pc:picChg>
      </pc:sldChg>
      <pc:sldChg chg="addSp delSp modSp">
        <pc:chgData name="Michaela Matthews (QIB)" userId="S::matthews@nbi.ac.uk::fca4ec38-74e4-4d95-9adf-cc3fa5a63726" providerId="AD" clId="Web-{F9EB6B26-2D59-17EC-5B0A-1B7A99BD19EF}" dt="2023-04-14T15:21:42.256" v="656" actId="14100"/>
        <pc:sldMkLst>
          <pc:docMk/>
          <pc:sldMk cId="3085746222" sldId="300"/>
        </pc:sldMkLst>
        <pc:spChg chg="add">
          <ac:chgData name="Michaela Matthews (QIB)" userId="S::matthews@nbi.ac.uk::fca4ec38-74e4-4d95-9adf-cc3fa5a63726" providerId="AD" clId="Web-{F9EB6B26-2D59-17EC-5B0A-1B7A99BD19EF}" dt="2023-04-14T13:34:52.555" v="18"/>
          <ac:spMkLst>
            <pc:docMk/>
            <pc:sldMk cId="3085746222" sldId="300"/>
            <ac:spMk id="7" creationId="{C2AFE6FC-61C0-F62C-CACF-42B7A3A4F1BF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4:51.962" v="16"/>
          <ac:spMkLst>
            <pc:docMk/>
            <pc:sldMk cId="3085746222" sldId="300"/>
            <ac:spMk id="8" creationId="{E2E0506B-30C2-1DCC-ABB0-A45382CD87BC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53:07.487" v="263" actId="20577"/>
          <ac:spMkLst>
            <pc:docMk/>
            <pc:sldMk cId="3085746222" sldId="300"/>
            <ac:spMk id="10" creationId="{000A8C89-585F-29E4-2CFE-BDAA92666516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21:35.819" v="655" actId="14100"/>
          <ac:spMkLst>
            <pc:docMk/>
            <pc:sldMk cId="3085746222" sldId="300"/>
            <ac:spMk id="12" creationId="{546537AC-CC8F-F8B6-C30B-FBEA02D1B931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21:28.803" v="652" actId="20577"/>
          <ac:spMkLst>
            <pc:docMk/>
            <pc:sldMk cId="3085746222" sldId="300"/>
            <ac:spMk id="14" creationId="{4C2BB18B-A0BC-3AA5-705A-9EE7A611EAAB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21:42.256" v="656" actId="14100"/>
          <ac:spMkLst>
            <pc:docMk/>
            <pc:sldMk cId="3085746222" sldId="300"/>
            <ac:spMk id="16" creationId="{3D539C2C-A495-CD80-131A-6FF62236254F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21:23.037" v="650" actId="20577"/>
          <ac:spMkLst>
            <pc:docMk/>
            <pc:sldMk cId="3085746222" sldId="300"/>
            <ac:spMk id="18" creationId="{59E37544-4A36-6C9D-A078-787E8CC28A9C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34:52.540" v="17"/>
          <ac:grpSpMkLst>
            <pc:docMk/>
            <pc:sldMk cId="3085746222" sldId="300"/>
            <ac:grpSpMk id="5" creationId="{FAE59F38-1002-FCFB-9A90-14E8EE16959F}"/>
          </ac:grpSpMkLst>
        </pc:grpChg>
        <pc:grpChg chg="mod">
          <ac:chgData name="Michaela Matthews (QIB)" userId="S::matthews@nbi.ac.uk::fca4ec38-74e4-4d95-9adf-cc3fa5a63726" providerId="AD" clId="Web-{F9EB6B26-2D59-17EC-5B0A-1B7A99BD19EF}" dt="2023-04-14T15:08:26.235" v="586" actId="1076"/>
          <ac:grpSpMkLst>
            <pc:docMk/>
            <pc:sldMk cId="3085746222" sldId="300"/>
            <ac:grpSpMk id="28" creationId="{C718F2BB-A7D7-ECA6-3EFA-310DD0E48615}"/>
          </ac:grpSpMkLst>
        </pc:grpChg>
        <pc:picChg chg="add">
          <ac:chgData name="Michaela Matthews (QIB)" userId="S::matthews@nbi.ac.uk::fca4ec38-74e4-4d95-9adf-cc3fa5a63726" providerId="AD" clId="Web-{F9EB6B26-2D59-17EC-5B0A-1B7A99BD19EF}" dt="2023-04-14T13:34:52.571" v="20"/>
          <ac:picMkLst>
            <pc:docMk/>
            <pc:sldMk cId="3085746222" sldId="300"/>
            <ac:picMk id="13" creationId="{CEF7D508-35A9-A1AD-F6F0-3713FB280948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36:46.730" v="40" actId="1076"/>
          <ac:picMkLst>
            <pc:docMk/>
            <pc:sldMk cId="3085746222" sldId="300"/>
            <ac:picMk id="20" creationId="{7C11ED36-C9B7-DA45-35A2-B353C45B30D6}"/>
          </ac:picMkLst>
        </pc:picChg>
      </pc:sldChg>
      <pc:sldChg chg="addSp delSp modSp">
        <pc:chgData name="Michaela Matthews (QIB)" userId="S::matthews@nbi.ac.uk::fca4ec38-74e4-4d95-9adf-cc3fa5a63726" providerId="AD" clId="Web-{F9EB6B26-2D59-17EC-5B0A-1B7A99BD19EF}" dt="2023-04-14T13:52:10.392" v="257" actId="14100"/>
        <pc:sldMkLst>
          <pc:docMk/>
          <pc:sldMk cId="1972973160" sldId="302"/>
        </pc:sldMkLst>
        <pc:spChg chg="del">
          <ac:chgData name="Michaela Matthews (QIB)" userId="S::matthews@nbi.ac.uk::fca4ec38-74e4-4d95-9adf-cc3fa5a63726" providerId="AD" clId="Web-{F9EB6B26-2D59-17EC-5B0A-1B7A99BD19EF}" dt="2023-04-14T13:44:46.210" v="185"/>
          <ac:spMkLst>
            <pc:docMk/>
            <pc:sldMk cId="1972973160" sldId="302"/>
            <ac:spMk id="3" creationId="{E1E41623-5A2F-9142-BC5C-A193CE81C6C0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4:47.007" v="186"/>
          <ac:spMkLst>
            <pc:docMk/>
            <pc:sldMk cId="1972973160" sldId="302"/>
            <ac:spMk id="5" creationId="{E6D32DD2-658D-7A99-7974-3C30BB94D12F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3:44:44.992" v="184"/>
          <ac:spMkLst>
            <pc:docMk/>
            <pc:sldMk cId="1972973160" sldId="302"/>
            <ac:spMk id="8" creationId="{5F384535-E8E8-42F8-7CD2-A7C67B8029D4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4:48.445" v="187"/>
          <ac:spMkLst>
            <pc:docMk/>
            <pc:sldMk cId="1972973160" sldId="302"/>
            <ac:spMk id="9" creationId="{1F92ADA1-1B4C-8C6A-F9BE-B00C65CD4BBA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3:44:49.554" v="189"/>
          <ac:spMkLst>
            <pc:docMk/>
            <pc:sldMk cId="1972973160" sldId="302"/>
            <ac:spMk id="15" creationId="{36F89BD3-A672-D31F-1FCF-CFFF9A78204F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5:05.226" v="195" actId="20577"/>
          <ac:spMkLst>
            <pc:docMk/>
            <pc:sldMk cId="1972973160" sldId="302"/>
            <ac:spMk id="17" creationId="{6B604C40-0D58-CB94-1040-BB33AF5AB00F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52:10.392" v="257" actId="14100"/>
          <ac:spMkLst>
            <pc:docMk/>
            <pc:sldMk cId="1972973160" sldId="302"/>
            <ac:spMk id="473" creationId="{E7F0ED7F-6072-BE4E-9CD4-9C10DA0B327C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44:49.539" v="188"/>
          <ac:grpSpMkLst>
            <pc:docMk/>
            <pc:sldMk cId="1972973160" sldId="302"/>
            <ac:grpSpMk id="13" creationId="{8130FA44-CDCC-2C5B-63B3-186B6EDC85AD}"/>
          </ac:grpSpMkLst>
        </pc:grpChg>
        <pc:picChg chg="add">
          <ac:chgData name="Michaela Matthews (QIB)" userId="S::matthews@nbi.ac.uk::fca4ec38-74e4-4d95-9adf-cc3fa5a63726" providerId="AD" clId="Web-{F9EB6B26-2D59-17EC-5B0A-1B7A99BD19EF}" dt="2023-04-14T13:44:49.570" v="191"/>
          <ac:picMkLst>
            <pc:docMk/>
            <pc:sldMk cId="1972973160" sldId="302"/>
            <ac:picMk id="19" creationId="{112696A8-6350-7FA0-0395-4E3280DA2E82}"/>
          </ac:picMkLst>
        </pc:picChg>
      </pc:sldChg>
      <pc:sldChg chg="addSp delSp modSp">
        <pc:chgData name="Michaela Matthews (QIB)" userId="S::matthews@nbi.ac.uk::fca4ec38-74e4-4d95-9adf-cc3fa5a63726" providerId="AD" clId="Web-{F9EB6B26-2D59-17EC-5B0A-1B7A99BD19EF}" dt="2023-04-14T13:45:52.056" v="223" actId="20577"/>
        <pc:sldMkLst>
          <pc:docMk/>
          <pc:sldMk cId="2621667980" sldId="303"/>
        </pc:sldMkLst>
        <pc:spChg chg="del">
          <ac:chgData name="Michaela Matthews (QIB)" userId="S::matthews@nbi.ac.uk::fca4ec38-74e4-4d95-9adf-cc3fa5a63726" providerId="AD" clId="Web-{F9EB6B26-2D59-17EC-5B0A-1B7A99BD19EF}" dt="2023-04-14T13:45:12.555" v="198"/>
          <ac:spMkLst>
            <pc:docMk/>
            <pc:sldMk cId="2621667980" sldId="303"/>
            <ac:spMk id="3" creationId="{E1E41623-5A2F-9142-BC5C-A193CE81C6C0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5:13.445" v="199"/>
          <ac:spMkLst>
            <pc:docMk/>
            <pc:sldMk cId="2621667980" sldId="303"/>
            <ac:spMk id="4" creationId="{75EF0EAA-79DF-2C71-E058-C2CE92AD3BEE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5:14.664" v="200"/>
          <ac:spMkLst>
            <pc:docMk/>
            <pc:sldMk cId="2621667980" sldId="303"/>
            <ac:spMk id="6" creationId="{F5C7CB5A-E238-A756-2509-1985DDC40DE7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3:45:11.617" v="197"/>
          <ac:spMkLst>
            <pc:docMk/>
            <pc:sldMk cId="2621667980" sldId="303"/>
            <ac:spMk id="8" creationId="{5F384535-E8E8-42F8-7CD2-A7C67B8029D4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3:45:15.758" v="202"/>
          <ac:spMkLst>
            <pc:docMk/>
            <pc:sldMk cId="2621667980" sldId="303"/>
            <ac:spMk id="13" creationId="{CC9EF2EC-D95E-9FED-E6B2-AEE3F8FB01A0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5:24.883" v="207" actId="20577"/>
          <ac:spMkLst>
            <pc:docMk/>
            <pc:sldMk cId="2621667980" sldId="303"/>
            <ac:spMk id="15" creationId="{4B1F6A65-C38A-C009-912F-92F5F3D9EAE1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5:52.056" v="223" actId="20577"/>
          <ac:spMkLst>
            <pc:docMk/>
            <pc:sldMk cId="2621667980" sldId="303"/>
            <ac:spMk id="473" creationId="{E7F0ED7F-6072-BE4E-9CD4-9C10DA0B327C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45:15.758" v="201"/>
          <ac:grpSpMkLst>
            <pc:docMk/>
            <pc:sldMk cId="2621667980" sldId="303"/>
            <ac:grpSpMk id="11" creationId="{0C42C7CC-72BC-4477-123C-5EABB98D232A}"/>
          </ac:grpSpMkLst>
        </pc:grpChg>
        <pc:picChg chg="add">
          <ac:chgData name="Michaela Matthews (QIB)" userId="S::matthews@nbi.ac.uk::fca4ec38-74e4-4d95-9adf-cc3fa5a63726" providerId="AD" clId="Web-{F9EB6B26-2D59-17EC-5B0A-1B7A99BD19EF}" dt="2023-04-14T13:45:15.774" v="204"/>
          <ac:picMkLst>
            <pc:docMk/>
            <pc:sldMk cId="2621667980" sldId="303"/>
            <ac:picMk id="17" creationId="{D9C52E79-45C6-215A-6716-5370760D90EC}"/>
          </ac:picMkLst>
        </pc:picChg>
      </pc:sldChg>
      <pc:sldChg chg="addSp delSp modSp ord">
        <pc:chgData name="Michaela Matthews (QIB)" userId="S::matthews@nbi.ac.uk::fca4ec38-74e4-4d95-9adf-cc3fa5a63726" providerId="AD" clId="Web-{F9EB6B26-2D59-17EC-5B0A-1B7A99BD19EF}" dt="2023-04-14T15:11:12.770" v="593" actId="1076"/>
        <pc:sldMkLst>
          <pc:docMk/>
          <pc:sldMk cId="4092821619" sldId="304"/>
        </pc:sldMkLst>
        <pc:spChg chg="del">
          <ac:chgData name="Michaela Matthews (QIB)" userId="S::matthews@nbi.ac.uk::fca4ec38-74e4-4d95-9adf-cc3fa5a63726" providerId="AD" clId="Web-{F9EB6B26-2D59-17EC-5B0A-1B7A99BD19EF}" dt="2023-04-14T13:35:19.150" v="21"/>
          <ac:spMkLst>
            <pc:docMk/>
            <pc:sldMk cId="4092821619" sldId="304"/>
            <ac:spMk id="3" creationId="{E1E41623-5A2F-9142-BC5C-A193CE81C6C0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35:23.275" v="22"/>
          <ac:spMkLst>
            <pc:docMk/>
            <pc:sldMk cId="4092821619" sldId="304"/>
            <ac:spMk id="7" creationId="{B6FE65DE-C362-D0B2-479A-77BC801748BB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3:40:38.751" v="121"/>
          <ac:spMkLst>
            <pc:docMk/>
            <pc:sldMk cId="4092821619" sldId="304"/>
            <ac:spMk id="8" creationId="{5F384535-E8E8-42F8-7CD2-A7C67B8029D4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0:32.219" v="119" actId="20577"/>
          <ac:spMkLst>
            <pc:docMk/>
            <pc:sldMk cId="4092821619" sldId="304"/>
            <ac:spMk id="14" creationId="{A09DF41E-4705-5241-C847-38D496653D7C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58:30.604" v="338" actId="20577"/>
          <ac:spMkLst>
            <pc:docMk/>
            <pc:sldMk cId="4092821619" sldId="304"/>
            <ac:spMk id="16" creationId="{919382D7-C51D-C146-A9B3-54424AB203D4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0:42.798" v="123"/>
          <ac:spMkLst>
            <pc:docMk/>
            <pc:sldMk cId="4092821619" sldId="304"/>
            <ac:spMk id="20" creationId="{1605842E-4829-068B-1993-7647E888EBDD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08:02.094" v="583" actId="20577"/>
          <ac:spMkLst>
            <pc:docMk/>
            <pc:sldMk cId="4092821619" sldId="304"/>
            <ac:spMk id="473" creationId="{E7F0ED7F-6072-BE4E-9CD4-9C10DA0B327C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3:35:24.009" v="23"/>
          <ac:grpSpMkLst>
            <pc:docMk/>
            <pc:sldMk cId="4092821619" sldId="304"/>
            <ac:grpSpMk id="12" creationId="{F4C7CB3E-2B02-D0B3-75EB-FF1C04C997B8}"/>
          </ac:grpSpMkLst>
        </pc:grpChg>
        <pc:picChg chg="del">
          <ac:chgData name="Michaela Matthews (QIB)" userId="S::matthews@nbi.ac.uk::fca4ec38-74e4-4d95-9adf-cc3fa5a63726" providerId="AD" clId="Web-{F9EB6B26-2D59-17EC-5B0A-1B7A99BD19EF}" dt="2023-04-14T13:28:12.124" v="3"/>
          <ac:picMkLst>
            <pc:docMk/>
            <pc:sldMk cId="4092821619" sldId="304"/>
            <ac:picMk id="2" creationId="{FB66B969-9BE3-8369-BB49-E5555FE227C8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13:28:12.687" v="4"/>
          <ac:picMkLst>
            <pc:docMk/>
            <pc:sldMk cId="4092821619" sldId="304"/>
            <ac:picMk id="4" creationId="{A16C1948-DF31-8E37-2C94-81F4B3183834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3:43:17.193" v="160"/>
          <ac:picMkLst>
            <pc:docMk/>
            <pc:sldMk cId="4092821619" sldId="304"/>
            <ac:picMk id="5" creationId="{6AE2CC4A-CB51-FB3C-9512-12EEB6250415}"/>
          </ac:picMkLst>
        </pc:picChg>
        <pc:picChg chg="add">
          <ac:chgData name="Michaela Matthews (QIB)" userId="S::matthews@nbi.ac.uk::fca4ec38-74e4-4d95-9adf-cc3fa5a63726" providerId="AD" clId="Web-{F9EB6B26-2D59-17EC-5B0A-1B7A99BD19EF}" dt="2023-04-14T13:35:24.041" v="26"/>
          <ac:picMkLst>
            <pc:docMk/>
            <pc:sldMk cId="4092821619" sldId="304"/>
            <ac:picMk id="18" creationId="{19C8FB4E-5869-E419-641A-2AC7672386A7}"/>
          </ac:picMkLst>
        </pc:picChg>
        <pc:picChg chg="add mod">
          <ac:chgData name="Michaela Matthews (QIB)" userId="S::matthews@nbi.ac.uk::fca4ec38-74e4-4d95-9adf-cc3fa5a63726" providerId="AD" clId="Web-{F9EB6B26-2D59-17EC-5B0A-1B7A99BD19EF}" dt="2023-04-14T15:11:04.645" v="589" actId="1076"/>
          <ac:picMkLst>
            <pc:docMk/>
            <pc:sldMk cId="4092821619" sldId="304"/>
            <ac:picMk id="22" creationId="{ECCC7505-5382-F9B5-8E1C-DFDACD42A300}"/>
          </ac:picMkLst>
        </pc:picChg>
        <pc:picChg chg="add mod">
          <ac:chgData name="Michaela Matthews (QIB)" userId="S::matthews@nbi.ac.uk::fca4ec38-74e4-4d95-9adf-cc3fa5a63726" providerId="AD" clId="Web-{F9EB6B26-2D59-17EC-5B0A-1B7A99BD19EF}" dt="2023-04-14T15:11:12.770" v="593" actId="1076"/>
          <ac:picMkLst>
            <pc:docMk/>
            <pc:sldMk cId="4092821619" sldId="304"/>
            <ac:picMk id="23" creationId="{C8E0C009-362F-A5A8-B330-80485BD6B890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0:58.398" v="496"/>
          <ac:picMkLst>
            <pc:docMk/>
            <pc:sldMk cId="4092821619" sldId="304"/>
            <ac:picMk id="24" creationId="{6A38BF53-2C27-BC57-353A-39955A4DBA54}"/>
          </ac:picMkLst>
        </pc:picChg>
        <pc:picChg chg="add del mod modCrop">
          <ac:chgData name="Michaela Matthews (QIB)" userId="S::matthews@nbi.ac.uk::fca4ec38-74e4-4d95-9adf-cc3fa5a63726" providerId="AD" clId="Web-{F9EB6B26-2D59-17EC-5B0A-1B7A99BD19EF}" dt="2023-04-14T14:45:53.829" v="443"/>
          <ac:picMkLst>
            <pc:docMk/>
            <pc:sldMk cId="4092821619" sldId="304"/>
            <ac:picMk id="25" creationId="{C93EBE4F-DB9B-9018-52B4-14DDE99AF2DF}"/>
          </ac:picMkLst>
        </pc:picChg>
        <pc:picChg chg="add mod ord modCrop">
          <ac:chgData name="Michaela Matthews (QIB)" userId="S::matthews@nbi.ac.uk::fca4ec38-74e4-4d95-9adf-cc3fa5a63726" providerId="AD" clId="Web-{F9EB6B26-2D59-17EC-5B0A-1B7A99BD19EF}" dt="2023-04-14T15:11:12.754" v="591" actId="1076"/>
          <ac:picMkLst>
            <pc:docMk/>
            <pc:sldMk cId="4092821619" sldId="304"/>
            <ac:picMk id="26" creationId="{7D64258E-FB81-8F4C-1E23-B6E4A5612C64}"/>
          </ac:picMkLst>
        </pc:picChg>
        <pc:picChg chg="add mod ord">
          <ac:chgData name="Michaela Matthews (QIB)" userId="S::matthews@nbi.ac.uk::fca4ec38-74e4-4d95-9adf-cc3fa5a63726" providerId="AD" clId="Web-{F9EB6B26-2D59-17EC-5B0A-1B7A99BD19EF}" dt="2023-04-14T15:11:12.754" v="590" actId="1076"/>
          <ac:picMkLst>
            <pc:docMk/>
            <pc:sldMk cId="4092821619" sldId="304"/>
            <ac:picMk id="27" creationId="{996D3027-BE46-64A8-4524-40E83E386C36}"/>
          </ac:picMkLst>
        </pc:picChg>
        <pc:picChg chg="add mod ord modCrop">
          <ac:chgData name="Michaela Matthews (QIB)" userId="S::matthews@nbi.ac.uk::fca4ec38-74e4-4d95-9adf-cc3fa5a63726" providerId="AD" clId="Web-{F9EB6B26-2D59-17EC-5B0A-1B7A99BD19EF}" dt="2023-04-14T15:11:12.770" v="592" actId="1076"/>
          <ac:picMkLst>
            <pc:docMk/>
            <pc:sldMk cId="4092821619" sldId="304"/>
            <ac:picMk id="28" creationId="{F6D0ADC5-F74D-C72E-C07A-5CEAAE0100F5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1:15.852" v="516"/>
          <ac:picMkLst>
            <pc:docMk/>
            <pc:sldMk cId="4092821619" sldId="304"/>
            <ac:picMk id="29" creationId="{3EDCC51C-6ED6-3D5B-6A11-1B6530E25921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1:15.852" v="515"/>
          <ac:picMkLst>
            <pc:docMk/>
            <pc:sldMk cId="4092821619" sldId="304"/>
            <ac:picMk id="30" creationId="{E367BF73-D261-C58A-FD8C-B267F355ABBE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1:15.852" v="514"/>
          <ac:picMkLst>
            <pc:docMk/>
            <pc:sldMk cId="4092821619" sldId="304"/>
            <ac:picMk id="31" creationId="{7E20F587-6DB5-4B64-D5D2-92562603E656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1:15.852" v="513"/>
          <ac:picMkLst>
            <pc:docMk/>
            <pc:sldMk cId="4092821619" sldId="304"/>
            <ac:picMk id="32" creationId="{69242017-054F-37A0-B838-980F2D04FAD9}"/>
          </ac:picMkLst>
        </pc:picChg>
        <pc:picChg chg="add del mod">
          <ac:chgData name="Michaela Matthews (QIB)" userId="S::matthews@nbi.ac.uk::fca4ec38-74e4-4d95-9adf-cc3fa5a63726" providerId="AD" clId="Web-{F9EB6B26-2D59-17EC-5B0A-1B7A99BD19EF}" dt="2023-04-14T14:52:40.729" v="564"/>
          <ac:picMkLst>
            <pc:docMk/>
            <pc:sldMk cId="4092821619" sldId="304"/>
            <ac:picMk id="33" creationId="{957CB3F0-56BF-2977-CB4E-8825B5E85377}"/>
          </ac:picMkLst>
        </pc:picChg>
        <pc:picChg chg="add del mod ord">
          <ac:chgData name="Michaela Matthews (QIB)" userId="S::matthews@nbi.ac.uk::fca4ec38-74e4-4d95-9adf-cc3fa5a63726" providerId="AD" clId="Web-{F9EB6B26-2D59-17EC-5B0A-1B7A99BD19EF}" dt="2023-04-14T14:52:40.729" v="567"/>
          <ac:picMkLst>
            <pc:docMk/>
            <pc:sldMk cId="4092821619" sldId="304"/>
            <ac:picMk id="34" creationId="{F587898D-2224-692F-47A9-F0B1BF84252C}"/>
          </ac:picMkLst>
        </pc:picChg>
        <pc:picChg chg="add del mod ord">
          <ac:chgData name="Michaela Matthews (QIB)" userId="S::matthews@nbi.ac.uk::fca4ec38-74e4-4d95-9adf-cc3fa5a63726" providerId="AD" clId="Web-{F9EB6B26-2D59-17EC-5B0A-1B7A99BD19EF}" dt="2023-04-14T14:52:40.729" v="566"/>
          <ac:picMkLst>
            <pc:docMk/>
            <pc:sldMk cId="4092821619" sldId="304"/>
            <ac:picMk id="35" creationId="{F0421E08-B868-9449-1FED-6278D7B00A01}"/>
          </ac:picMkLst>
        </pc:picChg>
        <pc:picChg chg="add del mod ord">
          <ac:chgData name="Michaela Matthews (QIB)" userId="S::matthews@nbi.ac.uk::fca4ec38-74e4-4d95-9adf-cc3fa5a63726" providerId="AD" clId="Web-{F9EB6B26-2D59-17EC-5B0A-1B7A99BD19EF}" dt="2023-04-14T14:52:40.729" v="565"/>
          <ac:picMkLst>
            <pc:docMk/>
            <pc:sldMk cId="4092821619" sldId="304"/>
            <ac:picMk id="36" creationId="{ED153FCA-1043-7C9A-644A-02B496299B6B}"/>
          </ac:picMkLst>
        </pc:picChg>
      </pc:sldChg>
      <pc:sldChg chg="addSp delSp modSp">
        <pc:chgData name="Michaela Matthews (QIB)" userId="S::matthews@nbi.ac.uk::fca4ec38-74e4-4d95-9adf-cc3fa5a63726" providerId="AD" clId="Web-{F9EB6B26-2D59-17EC-5B0A-1B7A99BD19EF}" dt="2023-04-14T15:12:48.147" v="621" actId="20577"/>
        <pc:sldMkLst>
          <pc:docMk/>
          <pc:sldMk cId="3087158728" sldId="305"/>
        </pc:sldMkLst>
        <pc:spChg chg="del">
          <ac:chgData name="Michaela Matthews (QIB)" userId="S::matthews@nbi.ac.uk::fca4ec38-74e4-4d95-9adf-cc3fa5a63726" providerId="AD" clId="Web-{F9EB6B26-2D59-17EC-5B0A-1B7A99BD19EF}" dt="2023-04-14T13:41:15.580" v="134"/>
          <ac:spMkLst>
            <pc:docMk/>
            <pc:sldMk cId="3087158728" sldId="305"/>
            <ac:spMk id="3" creationId="{E1E41623-5A2F-9142-BC5C-A193CE81C6C0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41:15.455" v="133"/>
          <ac:spMkLst>
            <pc:docMk/>
            <pc:sldMk cId="3087158728" sldId="305"/>
            <ac:spMk id="8" creationId="{5F384535-E8E8-42F8-7CD2-A7C67B8029D4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3:41:09.767" v="131"/>
          <ac:spMkLst>
            <pc:docMk/>
            <pc:sldMk cId="3087158728" sldId="305"/>
            <ac:spMk id="11" creationId="{1B9DEA0A-A526-39E4-2C1F-15F28C290E2C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3:41:09.767" v="130"/>
          <ac:spMkLst>
            <pc:docMk/>
            <pc:sldMk cId="3087158728" sldId="305"/>
            <ac:spMk id="13" creationId="{0FEF1C5D-9F0E-02F2-658B-7049528BC678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1:21.611" v="144"/>
          <ac:spMkLst>
            <pc:docMk/>
            <pc:sldMk cId="3087158728" sldId="305"/>
            <ac:spMk id="18" creationId="{889DCFEB-752D-853C-202F-E6E194358747}"/>
          </ac:spMkLst>
        </pc:spChg>
        <pc:spChg chg="add del mod">
          <ac:chgData name="Michaela Matthews (QIB)" userId="S::matthews@nbi.ac.uk::fca4ec38-74e4-4d95-9adf-cc3fa5a63726" providerId="AD" clId="Web-{F9EB6B26-2D59-17EC-5B0A-1B7A99BD19EF}" dt="2023-04-14T13:41:20.580" v="143"/>
          <ac:spMkLst>
            <pc:docMk/>
            <pc:sldMk cId="3087158728" sldId="305"/>
            <ac:spMk id="20" creationId="{381FF203-B474-2A45-E82C-344A36B7E176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3:41:18.596" v="141"/>
          <ac:spMkLst>
            <pc:docMk/>
            <pc:sldMk cId="3087158728" sldId="305"/>
            <ac:spMk id="26" creationId="{F4BF9EF5-01F6-32B4-3DDD-1D2E322418E9}"/>
          </ac:spMkLst>
        </pc:spChg>
        <pc:spChg chg="add del">
          <ac:chgData name="Michaela Matthews (QIB)" userId="S::matthews@nbi.ac.uk::fca4ec38-74e4-4d95-9adf-cc3fa5a63726" providerId="AD" clId="Web-{F9EB6B26-2D59-17EC-5B0A-1B7A99BD19EF}" dt="2023-04-14T13:41:18.596" v="140"/>
          <ac:spMkLst>
            <pc:docMk/>
            <pc:sldMk cId="3087158728" sldId="305"/>
            <ac:spMk id="28" creationId="{AA314931-C979-10E2-DD85-58FD41853B84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3:41:22.674" v="146"/>
          <ac:spMkLst>
            <pc:docMk/>
            <pc:sldMk cId="3087158728" sldId="305"/>
            <ac:spMk id="36" creationId="{C8F30E43-3178-8215-4564-4DB2BDD5AD42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3:46:51.901" v="244" actId="20577"/>
          <ac:spMkLst>
            <pc:docMk/>
            <pc:sldMk cId="3087158728" sldId="305"/>
            <ac:spMk id="38" creationId="{365F6DAC-9507-C231-551B-B73FA965627D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12:48.147" v="621" actId="20577"/>
          <ac:spMkLst>
            <pc:docMk/>
            <pc:sldMk cId="3087158728" sldId="305"/>
            <ac:spMk id="473" creationId="{E7F0ED7F-6072-BE4E-9CD4-9C10DA0B327C}"/>
          </ac:spMkLst>
        </pc:spChg>
        <pc:grpChg chg="add del">
          <ac:chgData name="Michaela Matthews (QIB)" userId="S::matthews@nbi.ac.uk::fca4ec38-74e4-4d95-9adf-cc3fa5a63726" providerId="AD" clId="Web-{F9EB6B26-2D59-17EC-5B0A-1B7A99BD19EF}" dt="2023-04-14T13:41:09.767" v="132"/>
          <ac:grpSpMkLst>
            <pc:docMk/>
            <pc:sldMk cId="3087158728" sldId="305"/>
            <ac:grpSpMk id="9" creationId="{C2F55DED-BEEA-67F9-C1F1-D22F90D7445A}"/>
          </ac:grpSpMkLst>
        </pc:grpChg>
        <pc:grpChg chg="add del">
          <ac:chgData name="Michaela Matthews (QIB)" userId="S::matthews@nbi.ac.uk::fca4ec38-74e4-4d95-9adf-cc3fa5a63726" providerId="AD" clId="Web-{F9EB6B26-2D59-17EC-5B0A-1B7A99BD19EF}" dt="2023-04-14T13:41:18.596" v="142"/>
          <ac:grpSpMkLst>
            <pc:docMk/>
            <pc:sldMk cId="3087158728" sldId="305"/>
            <ac:grpSpMk id="24" creationId="{8B01B92D-1D7C-C98F-C3DD-BF2FC4B2D0CA}"/>
          </ac:grpSpMkLst>
        </pc:grpChg>
        <pc:grpChg chg="add">
          <ac:chgData name="Michaela Matthews (QIB)" userId="S::matthews@nbi.ac.uk::fca4ec38-74e4-4d95-9adf-cc3fa5a63726" providerId="AD" clId="Web-{F9EB6B26-2D59-17EC-5B0A-1B7A99BD19EF}" dt="2023-04-14T13:41:22.658" v="145"/>
          <ac:grpSpMkLst>
            <pc:docMk/>
            <pc:sldMk cId="3087158728" sldId="305"/>
            <ac:grpSpMk id="34" creationId="{37ACBB5E-726C-73FE-E22D-357A2FF6386D}"/>
          </ac:grpSpMkLst>
        </pc:grpChg>
        <pc:picChg chg="add del mod">
          <ac:chgData name="Michaela Matthews (QIB)" userId="S::matthews@nbi.ac.uk::fca4ec38-74e4-4d95-9adf-cc3fa5a63726" providerId="AD" clId="Web-{F9EB6B26-2D59-17EC-5B0A-1B7A99BD19EF}" dt="2023-04-14T13:29:17.751" v="11"/>
          <ac:picMkLst>
            <pc:docMk/>
            <pc:sldMk cId="3087158728" sldId="305"/>
            <ac:picMk id="2" creationId="{C49D0687-246B-CA18-4EEB-7E55E6972A25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41:37.143" v="150" actId="14100"/>
          <ac:picMkLst>
            <pc:docMk/>
            <pc:sldMk cId="3087158728" sldId="305"/>
            <ac:picMk id="5" creationId="{57B52EB5-4015-5837-000B-BA17DC4C7DCA}"/>
          </ac:picMkLst>
        </pc:picChg>
        <pc:picChg chg="add del">
          <ac:chgData name="Michaela Matthews (QIB)" userId="S::matthews@nbi.ac.uk::fca4ec38-74e4-4d95-9adf-cc3fa5a63726" providerId="AD" clId="Web-{F9EB6B26-2D59-17EC-5B0A-1B7A99BD19EF}" dt="2023-04-14T13:41:09.767" v="129"/>
          <ac:picMkLst>
            <pc:docMk/>
            <pc:sldMk cId="3087158728" sldId="305"/>
            <ac:picMk id="16" creationId="{26954C60-0601-B95F-A7B4-AB93D30E7CE2}"/>
          </ac:picMkLst>
        </pc:picChg>
        <pc:picChg chg="add del">
          <ac:chgData name="Michaela Matthews (QIB)" userId="S::matthews@nbi.ac.uk::fca4ec38-74e4-4d95-9adf-cc3fa5a63726" providerId="AD" clId="Web-{F9EB6B26-2D59-17EC-5B0A-1B7A99BD19EF}" dt="2023-04-14T13:41:18.596" v="139"/>
          <ac:picMkLst>
            <pc:docMk/>
            <pc:sldMk cId="3087158728" sldId="305"/>
            <ac:picMk id="30" creationId="{6E19680A-5362-986A-39C2-9169EDC5145C}"/>
          </ac:picMkLst>
        </pc:picChg>
        <pc:picChg chg="add">
          <ac:chgData name="Michaela Matthews (QIB)" userId="S::matthews@nbi.ac.uk::fca4ec38-74e4-4d95-9adf-cc3fa5a63726" providerId="AD" clId="Web-{F9EB6B26-2D59-17EC-5B0A-1B7A99BD19EF}" dt="2023-04-14T13:41:22.689" v="148"/>
          <ac:picMkLst>
            <pc:docMk/>
            <pc:sldMk cId="3087158728" sldId="305"/>
            <ac:picMk id="40" creationId="{DCDE84FF-8B4A-06FD-8C61-4B5A8446A526}"/>
          </ac:picMkLst>
        </pc:picChg>
      </pc:sldChg>
      <pc:sldChg chg="delSp del">
        <pc:chgData name="Michaela Matthews (QIB)" userId="S::matthews@nbi.ac.uk::fca4ec38-74e4-4d95-9adf-cc3fa5a63726" providerId="AD" clId="Web-{F9EB6B26-2D59-17EC-5B0A-1B7A99BD19EF}" dt="2023-04-14T13:40:59.486" v="124"/>
        <pc:sldMkLst>
          <pc:docMk/>
          <pc:sldMk cId="3806238957" sldId="306"/>
        </pc:sldMkLst>
        <pc:picChg chg="del">
          <ac:chgData name="Michaela Matthews (QIB)" userId="S::matthews@nbi.ac.uk::fca4ec38-74e4-4d95-9adf-cc3fa5a63726" providerId="AD" clId="Web-{F9EB6B26-2D59-17EC-5B0A-1B7A99BD19EF}" dt="2023-04-14T09:42:42.351" v="2"/>
          <ac:picMkLst>
            <pc:docMk/>
            <pc:sldMk cId="3806238957" sldId="306"/>
            <ac:picMk id="4" creationId="{72055AF9-2C2E-2747-AE71-FFD4B32DE506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09:42:42.335" v="1"/>
          <ac:picMkLst>
            <pc:docMk/>
            <pc:sldMk cId="3806238957" sldId="306"/>
            <ac:picMk id="5" creationId="{DD27F2D7-E764-C091-B950-4B870A455875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09:42:42.335" v="0"/>
          <ac:picMkLst>
            <pc:docMk/>
            <pc:sldMk cId="3806238957" sldId="306"/>
            <ac:picMk id="7" creationId="{B5BCEFD6-B768-C1EB-7B0B-9C8D3E1F1547}"/>
          </ac:picMkLst>
        </pc:picChg>
      </pc:sldChg>
      <pc:sldChg chg="addSp delSp modSp add ord">
        <pc:chgData name="Michaela Matthews (QIB)" userId="S::matthews@nbi.ac.uk::fca4ec38-74e4-4d95-9adf-cc3fa5a63726" providerId="AD" clId="Web-{F9EB6B26-2D59-17EC-5B0A-1B7A99BD19EF}" dt="2023-04-14T15:14:42.728" v="625" actId="1076"/>
        <pc:sldMkLst>
          <pc:docMk/>
          <pc:sldMk cId="3895717120" sldId="307"/>
        </pc:sldMkLst>
        <pc:spChg chg="add">
          <ac:chgData name="Michaela Matthews (QIB)" userId="S::matthews@nbi.ac.uk::fca4ec38-74e4-4d95-9adf-cc3fa5a63726" providerId="AD" clId="Web-{F9EB6B26-2D59-17EC-5B0A-1B7A99BD19EF}" dt="2023-04-14T14:02:38.094" v="345"/>
          <ac:spMkLst>
            <pc:docMk/>
            <pc:sldMk cId="3895717120" sldId="307"/>
            <ac:spMk id="10" creationId="{26FBA701-E7B0-A822-2837-96342E5E75A9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4:02:36.266" v="342"/>
          <ac:spMkLst>
            <pc:docMk/>
            <pc:sldMk cId="3895717120" sldId="307"/>
            <ac:spMk id="15" creationId="{5075B264-B2EF-286B-3B07-A3F3C603A24F}"/>
          </ac:spMkLst>
        </pc:spChg>
        <pc:spChg chg="add">
          <ac:chgData name="Michaela Matthews (QIB)" userId="S::matthews@nbi.ac.uk::fca4ec38-74e4-4d95-9adf-cc3fa5a63726" providerId="AD" clId="Web-{F9EB6B26-2D59-17EC-5B0A-1B7A99BD19EF}" dt="2023-04-14T14:02:38.126" v="347"/>
          <ac:spMkLst>
            <pc:docMk/>
            <pc:sldMk cId="3895717120" sldId="307"/>
            <ac:spMk id="16" creationId="{8CC01E76-E29E-2804-E158-D26044052336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4:02:36.266" v="341"/>
          <ac:spMkLst>
            <pc:docMk/>
            <pc:sldMk cId="3895717120" sldId="307"/>
            <ac:spMk id="17" creationId="{F7F09486-3551-4754-5C8D-B0A627AF9F85}"/>
          </ac:spMkLst>
        </pc:spChg>
        <pc:spChg chg="add mod">
          <ac:chgData name="Michaela Matthews (QIB)" userId="S::matthews@nbi.ac.uk::fca4ec38-74e4-4d95-9adf-cc3fa5a63726" providerId="AD" clId="Web-{F9EB6B26-2D59-17EC-5B0A-1B7A99BD19EF}" dt="2023-04-14T15:14:42.728" v="625" actId="1076"/>
          <ac:spMkLst>
            <pc:docMk/>
            <pc:sldMk cId="3895717120" sldId="307"/>
            <ac:spMk id="18" creationId="{D9852931-A237-019D-F086-523F7025031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06" v="93" actId="1076"/>
          <ac:spMkLst>
            <pc:docMk/>
            <pc:sldMk cId="3895717120" sldId="307"/>
            <ac:spMk id="21" creationId="{3EA8DB30-B4DA-00DD-5574-E48C063E05BB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22" v="94" actId="1076"/>
          <ac:spMkLst>
            <pc:docMk/>
            <pc:sldMk cId="3895717120" sldId="307"/>
            <ac:spMk id="23" creationId="{908B1B39-8E27-04D8-DDBB-DABE61875E29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22" v="95" actId="1076"/>
          <ac:spMkLst>
            <pc:docMk/>
            <pc:sldMk cId="3895717120" sldId="307"/>
            <ac:spMk id="25" creationId="{DA7812EF-6295-AA6A-F300-1DCB128C42DE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38" v="96" actId="1076"/>
          <ac:spMkLst>
            <pc:docMk/>
            <pc:sldMk cId="3895717120" sldId="307"/>
            <ac:spMk id="27" creationId="{606B0D7B-D911-A3A5-BE06-0207393FA1CE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53" v="97" actId="1076"/>
          <ac:spMkLst>
            <pc:docMk/>
            <pc:sldMk cId="3895717120" sldId="307"/>
            <ac:spMk id="29" creationId="{95560280-E348-AEC8-B244-D7A2E1049F3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69" v="98" actId="1076"/>
          <ac:spMkLst>
            <pc:docMk/>
            <pc:sldMk cId="3895717120" sldId="307"/>
            <ac:spMk id="31" creationId="{FB2FE4D9-CB2E-7331-2BFE-5E7D9B52FAF2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485" v="99" actId="1076"/>
          <ac:spMkLst>
            <pc:docMk/>
            <pc:sldMk cId="3895717120" sldId="307"/>
            <ac:spMk id="33" creationId="{1974500D-9F6D-C92F-4363-0674049F9293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00" v="100" actId="1076"/>
          <ac:spMkLst>
            <pc:docMk/>
            <pc:sldMk cId="3895717120" sldId="307"/>
            <ac:spMk id="35" creationId="{E1751AA6-D07D-69A9-61DD-E7BFD9CD73BD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16" v="101" actId="1076"/>
          <ac:spMkLst>
            <pc:docMk/>
            <pc:sldMk cId="3895717120" sldId="307"/>
            <ac:spMk id="37" creationId="{F38F8DED-435A-E0A7-5800-DBBD1D1FF58F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16" v="102" actId="1076"/>
          <ac:spMkLst>
            <pc:docMk/>
            <pc:sldMk cId="3895717120" sldId="307"/>
            <ac:spMk id="39" creationId="{A748FFD7-A2F3-5EEC-DD78-F5A236CE194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47" v="104" actId="1076"/>
          <ac:spMkLst>
            <pc:docMk/>
            <pc:sldMk cId="3895717120" sldId="307"/>
            <ac:spMk id="43" creationId="{677EF2AB-6F51-F7D3-2758-59141B3F27A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63" v="105" actId="1076"/>
          <ac:spMkLst>
            <pc:docMk/>
            <pc:sldMk cId="3895717120" sldId="307"/>
            <ac:spMk id="45" creationId="{6D2A7CE2-3138-47F4-FF20-7E4BE621894E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78" v="106" actId="1076"/>
          <ac:spMkLst>
            <pc:docMk/>
            <pc:sldMk cId="3895717120" sldId="307"/>
            <ac:spMk id="47" creationId="{89700A33-BC75-D48A-FCD9-6981F0A84768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594" v="107" actId="1076"/>
          <ac:spMkLst>
            <pc:docMk/>
            <pc:sldMk cId="3895717120" sldId="307"/>
            <ac:spMk id="49" creationId="{AA021FC6-E20A-C2B3-7395-D6E7B5781EF1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672" v="113" actId="1076"/>
          <ac:spMkLst>
            <pc:docMk/>
            <pc:sldMk cId="3895717120" sldId="307"/>
            <ac:spMk id="61" creationId="{9604DFC9-1351-FC13-C7F9-D4AE5D3BA9D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688" v="114" actId="1076"/>
          <ac:spMkLst>
            <pc:docMk/>
            <pc:sldMk cId="3895717120" sldId="307"/>
            <ac:spMk id="63" creationId="{BF2544D7-2D51-7EFE-9252-36E2FF392F8E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40:10.703" v="115" actId="1076"/>
          <ac:spMkLst>
            <pc:docMk/>
            <pc:sldMk cId="3895717120" sldId="307"/>
            <ac:spMk id="65" creationId="{CA421903-3C2D-3D13-272F-A91D45E83D56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8"/>
          <ac:spMkLst>
            <pc:docMk/>
            <pc:sldMk cId="3895717120" sldId="307"/>
            <ac:spMk id="66" creationId="{8E6B21E4-DB2B-A0E7-3703-64E16588D38E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7"/>
          <ac:spMkLst>
            <pc:docMk/>
            <pc:sldMk cId="3895717120" sldId="307"/>
            <ac:spMk id="68" creationId="{10CD27FE-EF77-043B-490B-F81AB0D01EC7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6"/>
          <ac:spMkLst>
            <pc:docMk/>
            <pc:sldMk cId="3895717120" sldId="307"/>
            <ac:spMk id="69" creationId="{E196481C-8598-2C48-AA18-F2C7FD8B0E9E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5"/>
          <ac:spMkLst>
            <pc:docMk/>
            <pc:sldMk cId="3895717120" sldId="307"/>
            <ac:spMk id="70" creationId="{42DAC0EF-C85E-3189-A99B-4B41DF268E49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4"/>
          <ac:spMkLst>
            <pc:docMk/>
            <pc:sldMk cId="3895717120" sldId="307"/>
            <ac:spMk id="71" creationId="{D01E301F-78A1-6EA6-FB56-8DC4D41080CE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5:14:36.603" v="623"/>
          <ac:spMkLst>
            <pc:docMk/>
            <pc:sldMk cId="3895717120" sldId="307"/>
            <ac:spMk id="73" creationId="{6DE4EBF8-4A61-DFE7-DDA2-7A4661398BB1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3"/>
          <ac:spMkLst>
            <pc:docMk/>
            <pc:sldMk cId="3895717120" sldId="307"/>
            <ac:spMk id="74" creationId="{85C76A2B-D45F-B7FF-FC4E-57539349ABE2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2"/>
          <ac:spMkLst>
            <pc:docMk/>
            <pc:sldMk cId="3895717120" sldId="307"/>
            <ac:spMk id="75" creationId="{73E4201A-ACD8-B685-7979-1D6E86935E6E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1"/>
          <ac:spMkLst>
            <pc:docMk/>
            <pc:sldMk cId="3895717120" sldId="307"/>
            <ac:spMk id="76" creationId="{749AAD6B-BE95-ECD3-85E6-0DDEF80A74A8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60"/>
          <ac:spMkLst>
            <pc:docMk/>
            <pc:sldMk cId="3895717120" sldId="307"/>
            <ac:spMk id="78" creationId="{3E706F01-2B2D-2333-7763-EB41C151FEAB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59"/>
          <ac:spMkLst>
            <pc:docMk/>
            <pc:sldMk cId="3895717120" sldId="307"/>
            <ac:spMk id="79" creationId="{523E7E10-F6BB-9614-E8A8-E0232CD3D30A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58"/>
          <ac:spMkLst>
            <pc:docMk/>
            <pc:sldMk cId="3895717120" sldId="307"/>
            <ac:spMk id="80" creationId="{9D2BCBD7-741B-1E7D-9C81-DB6CEE4E3152}"/>
          </ac:spMkLst>
        </pc:spChg>
        <pc:spChg chg="del">
          <ac:chgData name="Michaela Matthews (QIB)" userId="S::matthews@nbi.ac.uk::fca4ec38-74e4-4d95-9adf-cc3fa5a63726" providerId="AD" clId="Web-{F9EB6B26-2D59-17EC-5B0A-1B7A99BD19EF}" dt="2023-04-14T13:39:11.421" v="57"/>
          <ac:spMkLst>
            <pc:docMk/>
            <pc:sldMk cId="3895717120" sldId="307"/>
            <ac:spMk id="81" creationId="{E6228614-9095-8262-97A8-BF19987EB144}"/>
          </ac:spMkLst>
        </pc:spChg>
        <pc:grpChg chg="add">
          <ac:chgData name="Michaela Matthews (QIB)" userId="S::matthews@nbi.ac.uk::fca4ec38-74e4-4d95-9adf-cc3fa5a63726" providerId="AD" clId="Web-{F9EB6B26-2D59-17EC-5B0A-1B7A99BD19EF}" dt="2023-04-14T14:02:38.079" v="344"/>
          <ac:grpSpMkLst>
            <pc:docMk/>
            <pc:sldMk cId="3895717120" sldId="307"/>
            <ac:grpSpMk id="5" creationId="{425C0F67-2EB9-F540-04BA-26DBF1746882}"/>
          </ac:grpSpMkLst>
        </pc:grpChg>
        <pc:grpChg chg="del">
          <ac:chgData name="Michaela Matthews (QIB)" userId="S::matthews@nbi.ac.uk::fca4ec38-74e4-4d95-9adf-cc3fa5a63726" providerId="AD" clId="Web-{F9EB6B26-2D59-17EC-5B0A-1B7A99BD19EF}" dt="2023-04-14T14:02:36.266" v="343"/>
          <ac:grpSpMkLst>
            <pc:docMk/>
            <pc:sldMk cId="3895717120" sldId="307"/>
            <ac:grpSpMk id="9" creationId="{531079A9-30B3-85C3-909D-77D4FBB1D573}"/>
          </ac:grpSpMkLst>
        </pc:grpChg>
        <pc:graphicFrameChg chg="mod">
          <ac:chgData name="Michaela Matthews (QIB)" userId="S::matthews@nbi.ac.uk::fca4ec38-74e4-4d95-9adf-cc3fa5a63726" providerId="AD" clId="Web-{F9EB6B26-2D59-17EC-5B0A-1B7A99BD19EF}" dt="2023-04-14T13:40:10.657" v="111" actId="1076"/>
          <ac:graphicFrameMkLst>
            <pc:docMk/>
            <pc:sldMk cId="3895717120" sldId="307"/>
            <ac:graphicFrameMk id="57" creationId="{0D087382-97C0-F714-8DB7-DB9EEB1075ED}"/>
          </ac:graphicFrameMkLst>
        </pc:graphicFrameChg>
        <pc:graphicFrameChg chg="mod">
          <ac:chgData name="Michaela Matthews (QIB)" userId="S::matthews@nbi.ac.uk::fca4ec38-74e4-4d95-9adf-cc3fa5a63726" providerId="AD" clId="Web-{F9EB6B26-2D59-17EC-5B0A-1B7A99BD19EF}" dt="2023-04-14T13:40:10.672" v="112" actId="1076"/>
          <ac:graphicFrameMkLst>
            <pc:docMk/>
            <pc:sldMk cId="3895717120" sldId="307"/>
            <ac:graphicFrameMk id="59" creationId="{189E0E92-321C-0136-4424-28B9A47AC6BA}"/>
          </ac:graphicFrameMkLst>
        </pc:graphicFrameChg>
        <pc:picChg chg="add">
          <ac:chgData name="Michaela Matthews (QIB)" userId="S::matthews@nbi.ac.uk::fca4ec38-74e4-4d95-9adf-cc3fa5a63726" providerId="AD" clId="Web-{F9EB6B26-2D59-17EC-5B0A-1B7A99BD19EF}" dt="2023-04-14T14:02:38.110" v="346"/>
          <ac:picMkLst>
            <pc:docMk/>
            <pc:sldMk cId="3895717120" sldId="307"/>
            <ac:picMk id="13" creationId="{CE36EC45-562D-E38E-A963-B262F74F8145}"/>
          </ac:picMkLst>
        </pc:picChg>
        <pc:picChg chg="del">
          <ac:chgData name="Michaela Matthews (QIB)" userId="S::matthews@nbi.ac.uk::fca4ec38-74e4-4d95-9adf-cc3fa5a63726" providerId="AD" clId="Web-{F9EB6B26-2D59-17EC-5B0A-1B7A99BD19EF}" dt="2023-04-14T14:02:36.266" v="340"/>
          <ac:picMkLst>
            <pc:docMk/>
            <pc:sldMk cId="3895717120" sldId="307"/>
            <ac:picMk id="19" creationId="{61BA96D1-3E19-56AF-26EB-681242688F0D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40:10.532" v="103" actId="1076"/>
          <ac:picMkLst>
            <pc:docMk/>
            <pc:sldMk cId="3895717120" sldId="307"/>
            <ac:picMk id="41" creationId="{7DE2719C-7264-6EB2-EB01-56DDFFA7D6FE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40:10.610" v="108" actId="1076"/>
          <ac:picMkLst>
            <pc:docMk/>
            <pc:sldMk cId="3895717120" sldId="307"/>
            <ac:picMk id="51" creationId="{9152379D-D784-F908-F9FD-0472092BADD3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40:10.625" v="109" actId="1076"/>
          <ac:picMkLst>
            <pc:docMk/>
            <pc:sldMk cId="3895717120" sldId="307"/>
            <ac:picMk id="53" creationId="{D02B2DA2-C910-C0D3-8AAB-A2968E47BDE3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3:40:10.641" v="110" actId="1076"/>
          <ac:picMkLst>
            <pc:docMk/>
            <pc:sldMk cId="3895717120" sldId="307"/>
            <ac:picMk id="55" creationId="{BCCE171A-8C9A-F858-D4A0-22B2AA5DDE6A}"/>
          </ac:picMkLst>
        </pc:picChg>
        <pc:cxnChg chg="del">
          <ac:chgData name="Michaela Matthews (QIB)" userId="S::matthews@nbi.ac.uk::fca4ec38-74e4-4d95-9adf-cc3fa5a63726" providerId="AD" clId="Web-{F9EB6B26-2D59-17EC-5B0A-1B7A99BD19EF}" dt="2023-04-14T13:39:11.421" v="56"/>
          <ac:cxnSpMkLst>
            <pc:docMk/>
            <pc:sldMk cId="3895717120" sldId="307"/>
            <ac:cxnSpMk id="82" creationId="{2C52DF4E-F2D6-F8FC-CF3B-891D00BC78B3}"/>
          </ac:cxnSpMkLst>
        </pc:cxnChg>
      </pc:sldChg>
      <pc:sldChg chg="addSp delSp modSp add ord">
        <pc:chgData name="Michaela Matthews (QIB)" userId="S::matthews@nbi.ac.uk::fca4ec38-74e4-4d95-9adf-cc3fa5a63726" providerId="AD" clId="Web-{F9EB6B26-2D59-17EC-5B0A-1B7A99BD19EF}" dt="2023-04-14T15:10:57.191" v="588" actId="1076"/>
        <pc:sldMkLst>
          <pc:docMk/>
          <pc:sldMk cId="2417158113" sldId="308"/>
        </pc:sldMkLst>
        <pc:spChg chg="add mod">
          <ac:chgData name="Michaela Matthews (QIB)" userId="S::matthews@nbi.ac.uk::fca4ec38-74e4-4d95-9adf-cc3fa5a63726" providerId="AD" clId="Web-{F9EB6B26-2D59-17EC-5B0A-1B7A99BD19EF}" dt="2023-04-14T13:54:40.271" v="285" actId="20577"/>
          <ac:spMkLst>
            <pc:docMk/>
            <pc:sldMk cId="2417158113" sldId="308"/>
            <ac:spMk id="5" creationId="{8845E41A-9996-3CE9-4A42-B1D027397DBD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04:49.011" v="580" actId="20577"/>
          <ac:spMkLst>
            <pc:docMk/>
            <pc:sldMk cId="2417158113" sldId="308"/>
            <ac:spMk id="6" creationId="{D0FBF800-5EBB-7523-EDC0-C000958DA93B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3:38:39.795" v="55" actId="1076"/>
          <ac:spMkLst>
            <pc:docMk/>
            <pc:sldMk cId="2417158113" sldId="308"/>
            <ac:spMk id="27" creationId="{CA888FFA-BA37-63B7-86E2-FD44D794C637}"/>
          </ac:spMkLst>
        </pc:spChg>
        <pc:spChg chg="del mod">
          <ac:chgData name="Michaela Matthews (QIB)" userId="S::matthews@nbi.ac.uk::fca4ec38-74e4-4d95-9adf-cc3fa5a63726" providerId="AD" clId="Web-{F9EB6B26-2D59-17EC-5B0A-1B7A99BD19EF}" dt="2023-04-14T13:54:29.349" v="278"/>
          <ac:spMkLst>
            <pc:docMk/>
            <pc:sldMk cId="2417158113" sldId="308"/>
            <ac:spMk id="29" creationId="{FCA93AEB-4D14-6D5C-1EE6-FBBDD901D66A}"/>
          </ac:spMkLst>
        </pc:spChg>
        <pc:spChg chg="mod">
          <ac:chgData name="Michaela Matthews (QIB)" userId="S::matthews@nbi.ac.uk::fca4ec38-74e4-4d95-9adf-cc3fa5a63726" providerId="AD" clId="Web-{F9EB6B26-2D59-17EC-5B0A-1B7A99BD19EF}" dt="2023-04-14T15:08:13.125" v="584" actId="1076"/>
          <ac:spMkLst>
            <pc:docMk/>
            <pc:sldMk cId="2417158113" sldId="308"/>
            <ac:spMk id="32" creationId="{D86B2887-918B-958A-D93E-C80D030FD67D}"/>
          </ac:spMkLst>
        </pc:spChg>
        <pc:picChg chg="mod">
          <ac:chgData name="Michaela Matthews (QIB)" userId="S::matthews@nbi.ac.uk::fca4ec38-74e4-4d95-9adf-cc3fa5a63726" providerId="AD" clId="Web-{F9EB6B26-2D59-17EC-5B0A-1B7A99BD19EF}" dt="2023-04-14T14:04:01.752" v="396" actId="1076"/>
          <ac:picMkLst>
            <pc:docMk/>
            <pc:sldMk cId="2417158113" sldId="308"/>
            <ac:picMk id="2" creationId="{2B10377F-D778-178C-1B7E-1C239042AD86}"/>
          </ac:picMkLst>
        </pc:picChg>
        <pc:picChg chg="del mod">
          <ac:chgData name="Michaela Matthews (QIB)" userId="S::matthews@nbi.ac.uk::fca4ec38-74e4-4d95-9adf-cc3fa5a63726" providerId="AD" clId="Web-{F9EB6B26-2D59-17EC-5B0A-1B7A99BD19EF}" dt="2023-04-14T13:55:43.491" v="288"/>
          <ac:picMkLst>
            <pc:docMk/>
            <pc:sldMk cId="2417158113" sldId="308"/>
            <ac:picMk id="3" creationId="{DD0B411D-262D-D0D9-965A-AC094AAA3F7B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4:04:01.768" v="397" actId="1076"/>
          <ac:picMkLst>
            <pc:docMk/>
            <pc:sldMk cId="2417158113" sldId="308"/>
            <ac:picMk id="8" creationId="{607D91E6-EB7C-D185-C0B8-2A66A5D5002D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4:04:01.768" v="398" actId="1076"/>
          <ac:picMkLst>
            <pc:docMk/>
            <pc:sldMk cId="2417158113" sldId="308"/>
            <ac:picMk id="9" creationId="{7F2F3ADE-4D64-E4C0-D2AF-A4BF654BA997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4:04:01.784" v="399" actId="1076"/>
          <ac:picMkLst>
            <pc:docMk/>
            <pc:sldMk cId="2417158113" sldId="308"/>
            <ac:picMk id="12" creationId="{A6715234-7F06-6B36-C3A6-FF7E1D630BBE}"/>
          </ac:picMkLst>
        </pc:picChg>
        <pc:picChg chg="mod">
          <ac:chgData name="Michaela Matthews (QIB)" userId="S::matthews@nbi.ac.uk::fca4ec38-74e4-4d95-9adf-cc3fa5a63726" providerId="AD" clId="Web-{F9EB6B26-2D59-17EC-5B0A-1B7A99BD19EF}" dt="2023-04-14T15:10:57.191" v="588" actId="1076"/>
          <ac:picMkLst>
            <pc:docMk/>
            <pc:sldMk cId="2417158113" sldId="308"/>
            <ac:picMk id="16" creationId="{CB19D013-8665-C5AA-0E55-9F5E368F1DD1}"/>
          </ac:picMkLst>
        </pc:picChg>
      </pc:sldChg>
      <pc:sldChg chg="delSp new">
        <pc:chgData name="Michaela Matthews (QIB)" userId="S::matthews@nbi.ac.uk::fca4ec38-74e4-4d95-9adf-cc3fa5a63726" providerId="AD" clId="Web-{F9EB6B26-2D59-17EC-5B0A-1B7A99BD19EF}" dt="2023-04-14T14:12:17.311" v="404"/>
        <pc:sldMkLst>
          <pc:docMk/>
          <pc:sldMk cId="923945984" sldId="309"/>
        </pc:sldMkLst>
        <pc:spChg chg="del">
          <ac:chgData name="Michaela Matthews (QIB)" userId="S::matthews@nbi.ac.uk::fca4ec38-74e4-4d95-9adf-cc3fa5a63726" providerId="AD" clId="Web-{F9EB6B26-2D59-17EC-5B0A-1B7A99BD19EF}" dt="2023-04-14T14:12:17.311" v="404"/>
          <ac:spMkLst>
            <pc:docMk/>
            <pc:sldMk cId="923945984" sldId="309"/>
            <ac:spMk id="2" creationId="{D91BF79D-FCF7-8EF1-733B-9F2CD080D07B}"/>
          </ac:spMkLst>
        </pc:spChg>
      </pc:sldChg>
      <pc:sldChg chg="new del">
        <pc:chgData name="Michaela Matthews (QIB)" userId="S::matthews@nbi.ac.uk::fca4ec38-74e4-4d95-9adf-cc3fa5a63726" providerId="AD" clId="Web-{F9EB6B26-2D59-17EC-5B0A-1B7A99BD19EF}" dt="2023-04-14T14:11:47.747" v="402"/>
        <pc:sldMkLst>
          <pc:docMk/>
          <pc:sldMk cId="3289383695" sldId="309"/>
        </pc:sldMkLst>
      </pc:sldChg>
    </pc:docChg>
  </pc:docChgLst>
  <pc:docChgLst>
    <pc:chgData clId="Web-{6C38F3C3-14CA-7DA3-BC37-7CB4BF2C13E1}"/>
    <pc:docChg chg="modSld">
      <pc:chgData name="" userId="" providerId="" clId="Web-{6C38F3C3-14CA-7DA3-BC37-7CB4BF2C13E1}" dt="2024-10-10T08:29:51.745" v="0" actId="20577"/>
      <pc:docMkLst>
        <pc:docMk/>
      </pc:docMkLst>
      <pc:sldChg chg="modSp">
        <pc:chgData name="" userId="" providerId="" clId="Web-{6C38F3C3-14CA-7DA3-BC37-7CB4BF2C13E1}" dt="2024-10-10T08:29:51.745" v="0" actId="20577"/>
        <pc:sldMkLst>
          <pc:docMk/>
          <pc:sldMk cId="2379137057" sldId="380"/>
        </pc:sldMkLst>
        <pc:spChg chg="mod">
          <ac:chgData name="" userId="" providerId="" clId="Web-{6C38F3C3-14CA-7DA3-BC37-7CB4BF2C13E1}" dt="2024-10-10T08:29:51.745" v="0" actId="20577"/>
          <ac:spMkLst>
            <pc:docMk/>
            <pc:sldMk cId="2379137057" sldId="380"/>
            <ac:spMk id="5" creationId="{AB1ACC9D-1E8D-7D1B-52FC-91C8B526936F}"/>
          </ac:spMkLst>
        </pc:spChg>
      </pc:sldChg>
    </pc:docChg>
  </pc:docChgLst>
  <pc:docChgLst>
    <pc:chgData name="Michaela Matthews (QIB)" userId="S::matthews@nbi.ac.uk::fca4ec38-74e4-4d95-9adf-cc3fa5a63726" providerId="AD" clId="Web-{2F270E84-1E17-D7F7-C5B6-E95755F96FA1}"/>
    <pc:docChg chg="addSld delSld modSld sldOrd">
      <pc:chgData name="Michaela Matthews (QIB)" userId="S::matthews@nbi.ac.uk::fca4ec38-74e4-4d95-9adf-cc3fa5a63726" providerId="AD" clId="Web-{2F270E84-1E17-D7F7-C5B6-E95755F96FA1}" dt="2024-09-25T08:04:39.733" v="323"/>
      <pc:docMkLst>
        <pc:docMk/>
      </pc:docMkLst>
      <pc:sldChg chg="modSp">
        <pc:chgData name="Michaela Matthews (QIB)" userId="S::matthews@nbi.ac.uk::fca4ec38-74e4-4d95-9adf-cc3fa5a63726" providerId="AD" clId="Web-{2F270E84-1E17-D7F7-C5B6-E95755F96FA1}" dt="2024-09-25T07:36:55.990" v="21" actId="20577"/>
        <pc:sldMkLst>
          <pc:docMk/>
          <pc:sldMk cId="4062087986" sldId="282"/>
        </pc:sldMkLst>
        <pc:spChg chg="mod">
          <ac:chgData name="Michaela Matthews (QIB)" userId="S::matthews@nbi.ac.uk::fca4ec38-74e4-4d95-9adf-cc3fa5a63726" providerId="AD" clId="Web-{2F270E84-1E17-D7F7-C5B6-E95755F96FA1}" dt="2024-09-25T07:36:44.959" v="15" actId="20577"/>
          <ac:spMkLst>
            <pc:docMk/>
            <pc:sldMk cId="4062087986" sldId="282"/>
            <ac:spMk id="4" creationId="{946AD241-85BE-4A2B-B78F-D2C1E55B11C6}"/>
          </ac:spMkLst>
        </pc:spChg>
        <pc:spChg chg="mod">
          <ac:chgData name="Michaela Matthews (QIB)" userId="S::matthews@nbi.ac.uk::fca4ec38-74e4-4d95-9adf-cc3fa5a63726" providerId="AD" clId="Web-{2F270E84-1E17-D7F7-C5B6-E95755F96FA1}" dt="2024-09-25T07:36:55.990" v="21" actId="20577"/>
          <ac:spMkLst>
            <pc:docMk/>
            <pc:sldMk cId="4062087986" sldId="282"/>
            <ac:spMk id="5" creationId="{02B6DA99-1866-4C8E-979F-74C92A72B8A0}"/>
          </ac:spMkLst>
        </pc:spChg>
      </pc:sldChg>
      <pc:sldChg chg="del">
        <pc:chgData name="Michaela Matthews (QIB)" userId="S::matthews@nbi.ac.uk::fca4ec38-74e4-4d95-9adf-cc3fa5a63726" providerId="AD" clId="Web-{2F270E84-1E17-D7F7-C5B6-E95755F96FA1}" dt="2024-09-25T07:37:11.053" v="22"/>
        <pc:sldMkLst>
          <pc:docMk/>
          <pc:sldMk cId="2417158113" sldId="308"/>
        </pc:sldMkLst>
      </pc:sldChg>
      <pc:sldChg chg="addSp delSp modSp ord">
        <pc:chgData name="Michaela Matthews (QIB)" userId="S::matthews@nbi.ac.uk::fca4ec38-74e4-4d95-9adf-cc3fa5a63726" providerId="AD" clId="Web-{2F270E84-1E17-D7F7-C5B6-E95755F96FA1}" dt="2024-09-25T07:45:09.975" v="88" actId="20577"/>
        <pc:sldMkLst>
          <pc:docMk/>
          <pc:sldMk cId="2465326233" sldId="309"/>
        </pc:sldMkLst>
        <pc:spChg chg="mod">
          <ac:chgData name="Michaela Matthews (QIB)" userId="S::matthews@nbi.ac.uk::fca4ec38-74e4-4d95-9adf-cc3fa5a63726" providerId="AD" clId="Web-{2F270E84-1E17-D7F7-C5B6-E95755F96FA1}" dt="2024-09-25T07:45:09.975" v="88" actId="20577"/>
          <ac:spMkLst>
            <pc:docMk/>
            <pc:sldMk cId="2465326233" sldId="309"/>
            <ac:spMk id="2" creationId="{C7EC30AC-7524-B1F6-4174-FB07064559A2}"/>
          </ac:spMkLst>
        </pc:spChg>
        <pc:spChg chg="add del">
          <ac:chgData name="Michaela Matthews (QIB)" userId="S::matthews@nbi.ac.uk::fca4ec38-74e4-4d95-9adf-cc3fa5a63726" providerId="AD" clId="Web-{2F270E84-1E17-D7F7-C5B6-E95755F96FA1}" dt="2024-09-25T07:41:34.343" v="31"/>
          <ac:spMkLst>
            <pc:docMk/>
            <pc:sldMk cId="2465326233" sldId="309"/>
            <ac:spMk id="4" creationId="{7EB595EE-2600-7871-EB47-6DD8EA0E8D98}"/>
          </ac:spMkLst>
        </pc:spChg>
        <pc:spChg chg="add">
          <ac:chgData name="Michaela Matthews (QIB)" userId="S::matthews@nbi.ac.uk::fca4ec38-74e4-4d95-9adf-cc3fa5a63726" providerId="AD" clId="Web-{2F270E84-1E17-D7F7-C5B6-E95755F96FA1}" dt="2024-09-25T07:41:19.702" v="29"/>
          <ac:spMkLst>
            <pc:docMk/>
            <pc:sldMk cId="2465326233" sldId="309"/>
            <ac:spMk id="6" creationId="{2FE63458-B6AF-137F-C4E6-98762E30CD36}"/>
          </ac:spMkLst>
        </pc:spChg>
        <pc:spChg chg="add">
          <ac:chgData name="Michaela Matthews (QIB)" userId="S::matthews@nbi.ac.uk::fca4ec38-74e4-4d95-9adf-cc3fa5a63726" providerId="AD" clId="Web-{2F270E84-1E17-D7F7-C5B6-E95755F96FA1}" dt="2024-09-25T07:41:19.702" v="29"/>
          <ac:spMkLst>
            <pc:docMk/>
            <pc:sldMk cId="2465326233" sldId="309"/>
            <ac:spMk id="7" creationId="{0BE1B03A-4D9D-D7FA-BD4F-F87006B80329}"/>
          </ac:spMkLst>
        </pc:spChg>
        <pc:grpChg chg="add del">
          <ac:chgData name="Michaela Matthews (QIB)" userId="S::matthews@nbi.ac.uk::fca4ec38-74e4-4d95-9adf-cc3fa5a63726" providerId="AD" clId="Web-{2F270E84-1E17-D7F7-C5B6-E95755F96FA1}" dt="2024-09-25T07:41:34.343" v="32"/>
          <ac:grpSpMkLst>
            <pc:docMk/>
            <pc:sldMk cId="2465326233" sldId="309"/>
            <ac:grpSpMk id="3" creationId="{BF3BF270-9871-C230-257D-56F1EB9784DD}"/>
          </ac:grpSpMkLst>
        </pc:grpChg>
        <pc:picChg chg="add del">
          <ac:chgData name="Michaela Matthews (QIB)" userId="S::matthews@nbi.ac.uk::fca4ec38-74e4-4d95-9adf-cc3fa5a63726" providerId="AD" clId="Web-{2F270E84-1E17-D7F7-C5B6-E95755F96FA1}" dt="2024-09-25T07:41:34.343" v="30"/>
          <ac:picMkLst>
            <pc:docMk/>
            <pc:sldMk cId="2465326233" sldId="309"/>
            <ac:picMk id="5" creationId="{644FACC0-2981-C975-9817-8AA278F6CD80}"/>
          </ac:picMkLst>
        </pc:picChg>
      </pc:sldChg>
      <pc:sldChg chg="ord">
        <pc:chgData name="Michaela Matthews (QIB)" userId="S::matthews@nbi.ac.uk::fca4ec38-74e4-4d95-9adf-cc3fa5a63726" providerId="AD" clId="Web-{2F270E84-1E17-D7F7-C5B6-E95755F96FA1}" dt="2024-09-25T07:37:34.757" v="23"/>
        <pc:sldMkLst>
          <pc:docMk/>
          <pc:sldMk cId="4182606037" sldId="311"/>
        </pc:sldMkLst>
      </pc:sldChg>
      <pc:sldChg chg="modSp">
        <pc:chgData name="Michaela Matthews (QIB)" userId="S::matthews@nbi.ac.uk::fca4ec38-74e4-4d95-9adf-cc3fa5a63726" providerId="AD" clId="Web-{2F270E84-1E17-D7F7-C5B6-E95755F96FA1}" dt="2024-09-25T07:38:11.993" v="28" actId="20577"/>
        <pc:sldMkLst>
          <pc:docMk/>
          <pc:sldMk cId="2988677912" sldId="312"/>
        </pc:sldMkLst>
        <pc:spChg chg="mod">
          <ac:chgData name="Michaela Matthews (QIB)" userId="S::matthews@nbi.ac.uk::fca4ec38-74e4-4d95-9adf-cc3fa5a63726" providerId="AD" clId="Web-{2F270E84-1E17-D7F7-C5B6-E95755F96FA1}" dt="2024-09-25T07:38:11.993" v="28" actId="20577"/>
          <ac:spMkLst>
            <pc:docMk/>
            <pc:sldMk cId="2988677912" sldId="312"/>
            <ac:spMk id="2" creationId="{C7EC30AC-7524-B1F6-4174-FB07064559A2}"/>
          </ac:spMkLst>
        </pc:spChg>
      </pc:sldChg>
      <pc:sldChg chg="ord">
        <pc:chgData name="Michaela Matthews (QIB)" userId="S::matthews@nbi.ac.uk::fca4ec38-74e4-4d95-9adf-cc3fa5a63726" providerId="AD" clId="Web-{2F270E84-1E17-D7F7-C5B6-E95755F96FA1}" dt="2024-09-25T07:37:41.789" v="25"/>
        <pc:sldMkLst>
          <pc:docMk/>
          <pc:sldMk cId="1602206020" sldId="314"/>
        </pc:sldMkLst>
      </pc:sldChg>
      <pc:sldChg chg="addSp delSp modSp new">
        <pc:chgData name="Michaela Matthews (QIB)" userId="S::matthews@nbi.ac.uk::fca4ec38-74e4-4d95-9adf-cc3fa5a63726" providerId="AD" clId="Web-{2F270E84-1E17-D7F7-C5B6-E95755F96FA1}" dt="2024-09-25T07:44:42.224" v="82"/>
        <pc:sldMkLst>
          <pc:docMk/>
          <pc:sldMk cId="2108861489" sldId="315"/>
        </pc:sldMkLst>
        <pc:spChg chg="del">
          <ac:chgData name="Michaela Matthews (QIB)" userId="S::matthews@nbi.ac.uk::fca4ec38-74e4-4d95-9adf-cc3fa5a63726" providerId="AD" clId="Web-{2F270E84-1E17-D7F7-C5B6-E95755F96FA1}" dt="2024-09-25T07:41:39.890" v="34"/>
          <ac:spMkLst>
            <pc:docMk/>
            <pc:sldMk cId="2108861489" sldId="315"/>
            <ac:spMk id="2" creationId="{4B3C2856-8FC4-AA9C-CD2A-A0817F691611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44:34.677" v="80" actId="20577"/>
          <ac:spMkLst>
            <pc:docMk/>
            <pc:sldMk cId="2108861489" sldId="315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42:25.814" v="46" actId="14100"/>
          <ac:spMkLst>
            <pc:docMk/>
            <pc:sldMk cId="2108861489" sldId="315"/>
            <ac:spMk id="6" creationId="{2FE63458-B6AF-137F-C4E6-98762E30CD36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42:20.267" v="45" actId="1076"/>
          <ac:spMkLst>
            <pc:docMk/>
            <pc:sldMk cId="2108861489" sldId="315"/>
            <ac:spMk id="7" creationId="{0BE1B03A-4D9D-D7FA-BD4F-F87006B80329}"/>
          </ac:spMkLst>
        </pc:spChg>
        <pc:grpChg chg="add mod">
          <ac:chgData name="Michaela Matthews (QIB)" userId="S::matthews@nbi.ac.uk::fca4ec38-74e4-4d95-9adf-cc3fa5a63726" providerId="AD" clId="Web-{2F270E84-1E17-D7F7-C5B6-E95755F96FA1}" dt="2024-09-25T07:43:28.581" v="56" actId="14100"/>
          <ac:grpSpMkLst>
            <pc:docMk/>
            <pc:sldMk cId="2108861489" sldId="315"/>
            <ac:grpSpMk id="3" creationId="{BF3BF270-9871-C230-257D-56F1EB9784DD}"/>
          </ac:grpSpMkLst>
        </pc:grpChg>
        <pc:picChg chg="add del mod">
          <ac:chgData name="Michaela Matthews (QIB)" userId="S::matthews@nbi.ac.uk::fca4ec38-74e4-4d95-9adf-cc3fa5a63726" providerId="AD" clId="Web-{2F270E84-1E17-D7F7-C5B6-E95755F96FA1}" dt="2024-09-25T07:44:25.880" v="70"/>
          <ac:picMkLst>
            <pc:docMk/>
            <pc:sldMk cId="2108861489" sldId="315"/>
            <ac:picMk id="5" creationId="{644FACC0-2981-C975-9817-8AA278F6CD80}"/>
          </ac:picMkLst>
        </pc:picChg>
        <pc:picChg chg="add mod modCrop">
          <ac:chgData name="Michaela Matthews (QIB)" userId="S::matthews@nbi.ac.uk::fca4ec38-74e4-4d95-9adf-cc3fa5a63726" providerId="AD" clId="Web-{2F270E84-1E17-D7F7-C5B6-E95755F96FA1}" dt="2024-09-25T07:44:42.224" v="82"/>
          <ac:picMkLst>
            <pc:docMk/>
            <pc:sldMk cId="2108861489" sldId="315"/>
            <ac:picMk id="8" creationId="{85C3B05C-6635-46F3-A723-3E097CD8600B}"/>
          </ac:picMkLst>
        </pc:picChg>
      </pc:sldChg>
      <pc:sldChg chg="addSp delSp modSp add replId">
        <pc:chgData name="Michaela Matthews (QIB)" userId="S::matthews@nbi.ac.uk::fca4ec38-74e4-4d95-9adf-cc3fa5a63726" providerId="AD" clId="Web-{2F270E84-1E17-D7F7-C5B6-E95755F96FA1}" dt="2024-09-25T07:55:12.308" v="298" actId="1076"/>
        <pc:sldMkLst>
          <pc:docMk/>
          <pc:sldMk cId="2913149266" sldId="316"/>
        </pc:sldMkLst>
        <pc:spChg chg="add del mod">
          <ac:chgData name="Michaela Matthews (QIB)" userId="S::matthews@nbi.ac.uk::fca4ec38-74e4-4d95-9adf-cc3fa5a63726" providerId="AD" clId="Web-{2F270E84-1E17-D7F7-C5B6-E95755F96FA1}" dt="2024-09-25T07:47:01.948" v="95"/>
          <ac:spMkLst>
            <pc:docMk/>
            <pc:sldMk cId="2913149266" sldId="316"/>
            <ac:spMk id="2" creationId="{38713522-1594-BE74-82BC-11C59D6A5596}"/>
          </ac:spMkLst>
        </pc:spChg>
        <pc:spChg chg="mod">
          <ac:chgData name="Michaela Matthews (QIB)" userId="S::matthews@nbi.ac.uk::fca4ec38-74e4-4d95-9adf-cc3fa5a63726" providerId="AD" clId="Web-{2F270E84-1E17-D7F7-C5B6-E95755F96FA1}" dt="2024-09-25T07:47:43.809" v="104" actId="20577"/>
          <ac:spMkLst>
            <pc:docMk/>
            <pc:sldMk cId="2913149266" sldId="316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77" v="293" actId="1076"/>
          <ac:spMkLst>
            <pc:docMk/>
            <pc:sldMk cId="2913149266" sldId="316"/>
            <ac:spMk id="5" creationId="{21BC5F8F-01C7-7BE4-6DFD-F88CD32A0D01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46" v="290" actId="1076"/>
          <ac:spMkLst>
            <pc:docMk/>
            <pc:sldMk cId="2913149266" sldId="316"/>
            <ac:spMk id="9" creationId="{1C85C5D4-F911-68AF-120B-C41E8C312D90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92" v="296" actId="1076"/>
          <ac:spMkLst>
            <pc:docMk/>
            <pc:sldMk cId="2913149266" sldId="316"/>
            <ac:spMk id="10" creationId="{8327A4F5-FA0F-565B-18A7-C462B0BB4988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77" v="294" actId="1076"/>
          <ac:spMkLst>
            <pc:docMk/>
            <pc:sldMk cId="2913149266" sldId="316"/>
            <ac:spMk id="11" creationId="{8821EB85-BD20-A5A0-FFBE-854E77B8A354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61" v="291" actId="1076"/>
          <ac:spMkLst>
            <pc:docMk/>
            <pc:sldMk cId="2913149266" sldId="316"/>
            <ac:spMk id="12" creationId="{CB326616-37BC-2579-DFFE-2CEE8C96CE46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92" v="297" actId="1076"/>
          <ac:spMkLst>
            <pc:docMk/>
            <pc:sldMk cId="2913149266" sldId="316"/>
            <ac:spMk id="13" creationId="{241C2513-1AEF-81EC-7310-15C97609D482}"/>
          </ac:spMkLst>
        </pc:spChg>
        <pc:spChg chg="add del mod">
          <ac:chgData name="Michaela Matthews (QIB)" userId="S::matthews@nbi.ac.uk::fca4ec38-74e4-4d95-9adf-cc3fa5a63726" providerId="AD" clId="Web-{2F270E84-1E17-D7F7-C5B6-E95755F96FA1}" dt="2024-09-25T07:52:02.364" v="228"/>
          <ac:spMkLst>
            <pc:docMk/>
            <pc:sldMk cId="2913149266" sldId="316"/>
            <ac:spMk id="17" creationId="{F03D1479-102A-E4C1-9318-76FA7342B097}"/>
          </ac:spMkLst>
        </pc:spChg>
        <pc:spChg chg="add del mod">
          <ac:chgData name="Michaela Matthews (QIB)" userId="S::matthews@nbi.ac.uk::fca4ec38-74e4-4d95-9adf-cc3fa5a63726" providerId="AD" clId="Web-{2F270E84-1E17-D7F7-C5B6-E95755F96FA1}" dt="2024-09-25T07:52:02.364" v="227"/>
          <ac:spMkLst>
            <pc:docMk/>
            <pc:sldMk cId="2913149266" sldId="316"/>
            <ac:spMk id="18" creationId="{AAEF788C-C22B-A919-065A-BF2AE9FADB6A}"/>
          </ac:spMkLst>
        </pc:spChg>
        <pc:spChg chg="add del mod">
          <ac:chgData name="Michaela Matthews (QIB)" userId="S::matthews@nbi.ac.uk::fca4ec38-74e4-4d95-9adf-cc3fa5a63726" providerId="AD" clId="Web-{2F270E84-1E17-D7F7-C5B6-E95755F96FA1}" dt="2024-09-25T07:49:58.407" v="182"/>
          <ac:spMkLst>
            <pc:docMk/>
            <pc:sldMk cId="2913149266" sldId="316"/>
            <ac:spMk id="20" creationId="{4AE13ED0-7B98-044B-8E84-1AD30FFF0DD4}"/>
          </ac:spMkLst>
        </pc:spChg>
        <pc:spChg chg="add del mod">
          <ac:chgData name="Michaela Matthews (QIB)" userId="S::matthews@nbi.ac.uk::fca4ec38-74e4-4d95-9adf-cc3fa5a63726" providerId="AD" clId="Web-{2F270E84-1E17-D7F7-C5B6-E95755F96FA1}" dt="2024-09-25T07:49:20.093" v="157"/>
          <ac:spMkLst>
            <pc:docMk/>
            <pc:sldMk cId="2913149266" sldId="316"/>
            <ac:spMk id="21" creationId="{A7D9B7E5-B4BF-5567-0EF2-9F994F3F126E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77" v="295" actId="1076"/>
          <ac:spMkLst>
            <pc:docMk/>
            <pc:sldMk cId="2913149266" sldId="316"/>
            <ac:spMk id="22" creationId="{7635FD1E-A93E-C191-DB12-39F962EFE8BF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261" v="292" actId="1076"/>
          <ac:spMkLst>
            <pc:docMk/>
            <pc:sldMk cId="2913149266" sldId="316"/>
            <ac:spMk id="23" creationId="{2B7120C7-A63D-437E-A388-B4F7BC1BC6E8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7:55:12.308" v="298" actId="1076"/>
          <ac:spMkLst>
            <pc:docMk/>
            <pc:sldMk cId="2913149266" sldId="316"/>
            <ac:spMk id="24" creationId="{E7A9D419-7220-FE5E-BF14-5B33145677F0}"/>
          </ac:spMkLst>
        </pc:spChg>
        <pc:graphicFrameChg chg="add del mod">
          <ac:chgData name="Michaela Matthews (QIB)" userId="S::matthews@nbi.ac.uk::fca4ec38-74e4-4d95-9adf-cc3fa5a63726" providerId="AD" clId="Web-{2F270E84-1E17-D7F7-C5B6-E95755F96FA1}" dt="2024-09-25T07:52:02.364" v="230"/>
          <ac:graphicFrameMkLst>
            <pc:docMk/>
            <pc:sldMk cId="2913149266" sldId="316"/>
            <ac:graphicFrameMk id="15" creationId="{F517D3A2-FF31-ABD0-B019-4CAF5E5916FC}"/>
          </ac:graphicFrameMkLst>
        </pc:graphicFrameChg>
        <pc:graphicFrameChg chg="add del mod">
          <ac:chgData name="Michaela Matthews (QIB)" userId="S::matthews@nbi.ac.uk::fca4ec38-74e4-4d95-9adf-cc3fa5a63726" providerId="AD" clId="Web-{2F270E84-1E17-D7F7-C5B6-E95755F96FA1}" dt="2024-09-25T07:52:02.364" v="229"/>
          <ac:graphicFrameMkLst>
            <pc:docMk/>
            <pc:sldMk cId="2913149266" sldId="316"/>
            <ac:graphicFrameMk id="16" creationId="{0DB1ACB7-3EE7-3233-6B10-13CFE89D2D8C}"/>
          </ac:graphicFrameMkLst>
        </pc:graphicFrameChg>
        <pc:picChg chg="del">
          <ac:chgData name="Michaela Matthews (QIB)" userId="S::matthews@nbi.ac.uk::fca4ec38-74e4-4d95-9adf-cc3fa5a63726" providerId="AD" clId="Web-{2F270E84-1E17-D7F7-C5B6-E95755F96FA1}" dt="2024-09-25T07:45:13.007" v="89"/>
          <ac:picMkLst>
            <pc:docMk/>
            <pc:sldMk cId="2913149266" sldId="316"/>
            <ac:picMk id="8" creationId="{85C3B05C-6635-46F3-A723-3E097CD8600B}"/>
          </ac:picMkLst>
        </pc:picChg>
        <pc:picChg chg="add del mod">
          <ac:chgData name="Michaela Matthews (QIB)" userId="S::matthews@nbi.ac.uk::fca4ec38-74e4-4d95-9adf-cc3fa5a63726" providerId="AD" clId="Web-{2F270E84-1E17-D7F7-C5B6-E95755F96FA1}" dt="2024-09-25T07:52:01.161" v="226"/>
          <ac:picMkLst>
            <pc:docMk/>
            <pc:sldMk cId="2913149266" sldId="316"/>
            <ac:picMk id="14" creationId="{C1F56A5D-6A45-F7EB-52A1-92162300789D}"/>
          </ac:picMkLst>
        </pc:picChg>
        <pc:picChg chg="add del mod">
          <ac:chgData name="Michaela Matthews (QIB)" userId="S::matthews@nbi.ac.uk::fca4ec38-74e4-4d95-9adf-cc3fa5a63726" providerId="AD" clId="Web-{2F270E84-1E17-D7F7-C5B6-E95755F96FA1}" dt="2024-09-25T07:49:59.376" v="183"/>
          <ac:picMkLst>
            <pc:docMk/>
            <pc:sldMk cId="2913149266" sldId="316"/>
            <ac:picMk id="19" creationId="{BD811A32-8357-4E5D-0CF2-B571773610E3}"/>
          </ac:picMkLst>
        </pc:picChg>
      </pc:sldChg>
      <pc:sldChg chg="addSp delSp modSp add replId">
        <pc:chgData name="Michaela Matthews (QIB)" userId="S::matthews@nbi.ac.uk::fca4ec38-74e4-4d95-9adf-cc3fa5a63726" providerId="AD" clId="Web-{2F270E84-1E17-D7F7-C5B6-E95755F96FA1}" dt="2024-09-25T08:04:39.733" v="323"/>
        <pc:sldMkLst>
          <pc:docMk/>
          <pc:sldMk cId="182568999" sldId="317"/>
        </pc:sldMkLst>
        <pc:spChg chg="add mod">
          <ac:chgData name="Michaela Matthews (QIB)" userId="S::matthews@nbi.ac.uk::fca4ec38-74e4-4d95-9adf-cc3fa5a63726" providerId="AD" clId="Web-{2F270E84-1E17-D7F7-C5B6-E95755F96FA1}" dt="2024-09-25T08:03:45.075" v="309" actId="1076"/>
          <ac:spMkLst>
            <pc:docMk/>
            <pc:sldMk cId="182568999" sldId="317"/>
            <ac:spMk id="2" creationId="{CFC6CFC7-33B5-F27E-8E55-E437603DCDE5}"/>
          </ac:spMkLst>
        </pc:spChg>
        <pc:spChg chg="mod">
          <ac:chgData name="Michaela Matthews (QIB)" userId="S::matthews@nbi.ac.uk::fca4ec38-74e4-4d95-9adf-cc3fa5a63726" providerId="AD" clId="Web-{2F270E84-1E17-D7F7-C5B6-E95755F96FA1}" dt="2024-09-25T08:01:04.398" v="302" actId="20577"/>
          <ac:spMkLst>
            <pc:docMk/>
            <pc:sldMk cId="182568999" sldId="317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2F270E84-1E17-D7F7-C5B6-E95755F96FA1}" dt="2024-09-25T08:03:48.857" v="311" actId="1076"/>
          <ac:spMkLst>
            <pc:docMk/>
            <pc:sldMk cId="182568999" sldId="317"/>
            <ac:spMk id="5" creationId="{E4F0C19B-EA2F-FBCC-B006-E65B1BCE1BB3}"/>
          </ac:spMkLst>
        </pc:spChg>
        <pc:spChg chg="add del mod">
          <ac:chgData name="Michaela Matthews (QIB)" userId="S::matthews@nbi.ac.uk::fca4ec38-74e4-4d95-9adf-cc3fa5a63726" providerId="AD" clId="Web-{2F270E84-1E17-D7F7-C5B6-E95755F96FA1}" dt="2024-09-25T08:04:39.733" v="323"/>
          <ac:spMkLst>
            <pc:docMk/>
            <pc:sldMk cId="182568999" sldId="317"/>
            <ac:spMk id="9" creationId="{6ED87987-14A7-5099-D739-7932988877D7}"/>
          </ac:spMkLst>
        </pc:spChg>
        <pc:picChg chg="del">
          <ac:chgData name="Michaela Matthews (QIB)" userId="S::matthews@nbi.ac.uk::fca4ec38-74e4-4d95-9adf-cc3fa5a63726" providerId="AD" clId="Web-{2F270E84-1E17-D7F7-C5B6-E95755F96FA1}" dt="2024-09-25T08:03:15.668" v="303"/>
          <ac:picMkLst>
            <pc:docMk/>
            <pc:sldMk cId="182568999" sldId="317"/>
            <ac:picMk id="8" creationId="{85C3B05C-6635-46F3-A723-3E097CD8600B}"/>
          </ac:picMkLst>
        </pc:picChg>
      </pc:sldChg>
    </pc:docChg>
  </pc:docChgLst>
  <pc:docChgLst>
    <pc:chgData name="Michaela Matthews (QIB)" userId="S::matthews@nbi.ac.uk::fca4ec38-74e4-4d95-9adf-cc3fa5a63726" providerId="AD" clId="Web-{4BBD77E4-095B-E8B1-C385-61D7F3029C3B}"/>
    <pc:docChg chg="addSld modSld">
      <pc:chgData name="Michaela Matthews (QIB)" userId="S::matthews@nbi.ac.uk::fca4ec38-74e4-4d95-9adf-cc3fa5a63726" providerId="AD" clId="Web-{4BBD77E4-095B-E8B1-C385-61D7F3029C3B}" dt="2023-04-26T13:18:05.131" v="908" actId="1076"/>
      <pc:docMkLst>
        <pc:docMk/>
      </pc:docMkLst>
      <pc:sldChg chg="modSp">
        <pc:chgData name="Michaela Matthews (QIB)" userId="S::matthews@nbi.ac.uk::fca4ec38-74e4-4d95-9adf-cc3fa5a63726" providerId="AD" clId="Web-{4BBD77E4-095B-E8B1-C385-61D7F3029C3B}" dt="2023-04-26T12:46:02.970" v="759" actId="1076"/>
        <pc:sldMkLst>
          <pc:docMk/>
          <pc:sldMk cId="2745205861" sldId="298"/>
        </pc:sldMkLst>
        <pc:spChg chg="mod">
          <ac:chgData name="Michaela Matthews (QIB)" userId="S::matthews@nbi.ac.uk::fca4ec38-74e4-4d95-9adf-cc3fa5a63726" providerId="AD" clId="Web-{4BBD77E4-095B-E8B1-C385-61D7F3029C3B}" dt="2023-04-26T12:46:02.970" v="759" actId="1076"/>
          <ac:spMkLst>
            <pc:docMk/>
            <pc:sldMk cId="2745205861" sldId="298"/>
            <ac:spMk id="6" creationId="{5A669441-BA8F-73E5-1C36-62BDBD67C938}"/>
          </ac:spMkLst>
        </pc:spChg>
      </pc:sldChg>
      <pc:sldChg chg="modSp">
        <pc:chgData name="Michaela Matthews (QIB)" userId="S::matthews@nbi.ac.uk::fca4ec38-74e4-4d95-9adf-cc3fa5a63726" providerId="AD" clId="Web-{4BBD77E4-095B-E8B1-C385-61D7F3029C3B}" dt="2023-04-26T12:46:17.955" v="765" actId="20577"/>
        <pc:sldMkLst>
          <pc:docMk/>
          <pc:sldMk cId="3604794927" sldId="299"/>
        </pc:sldMkLst>
        <pc:spChg chg="mod">
          <ac:chgData name="Michaela Matthews (QIB)" userId="S::matthews@nbi.ac.uk::fca4ec38-74e4-4d95-9adf-cc3fa5a63726" providerId="AD" clId="Web-{4BBD77E4-095B-E8B1-C385-61D7F3029C3B}" dt="2023-04-26T12:46:17.955" v="765" actId="20577"/>
          <ac:spMkLst>
            <pc:docMk/>
            <pc:sldMk cId="3604794927" sldId="299"/>
            <ac:spMk id="2" creationId="{D6E2DFF3-4B60-B33F-3F2D-62C25BC1BF0E}"/>
          </ac:spMkLst>
        </pc:spChg>
      </pc:sldChg>
      <pc:sldChg chg="addSp delSp modSp">
        <pc:chgData name="Michaela Matthews (QIB)" userId="S::matthews@nbi.ac.uk::fca4ec38-74e4-4d95-9adf-cc3fa5a63726" providerId="AD" clId="Web-{4BBD77E4-095B-E8B1-C385-61D7F3029C3B}" dt="2023-04-26T12:40:42.259" v="701" actId="1076"/>
        <pc:sldMkLst>
          <pc:docMk/>
          <pc:sldMk cId="1972973160" sldId="302"/>
        </pc:sldMkLst>
        <pc:spChg chg="add del mod">
          <ac:chgData name="Michaela Matthews (QIB)" userId="S::matthews@nbi.ac.uk::fca4ec38-74e4-4d95-9adf-cc3fa5a63726" providerId="AD" clId="Web-{4BBD77E4-095B-E8B1-C385-61D7F3029C3B}" dt="2023-04-26T11:58:35.723" v="407"/>
          <ac:spMkLst>
            <pc:docMk/>
            <pc:sldMk cId="1972973160" sldId="302"/>
            <ac:spMk id="5" creationId="{D6CFF5A0-16E3-B2A1-E976-ABDF222BB193}"/>
          </ac:spMkLst>
        </pc:spChg>
        <pc:spChg chg="add del mod">
          <ac:chgData name="Michaela Matthews (QIB)" userId="S::matthews@nbi.ac.uk::fca4ec38-74e4-4d95-9adf-cc3fa5a63726" providerId="AD" clId="Web-{4BBD77E4-095B-E8B1-C385-61D7F3029C3B}" dt="2023-04-26T11:58:35.723" v="406"/>
          <ac:spMkLst>
            <pc:docMk/>
            <pc:sldMk cId="1972973160" sldId="302"/>
            <ac:spMk id="7" creationId="{855412F9-3CF4-6DDC-FD89-5B9BD489FF4D}"/>
          </ac:spMkLst>
        </pc:spChg>
        <pc:spChg chg="add">
          <ac:chgData name="Michaela Matthews (QIB)" userId="S::matthews@nbi.ac.uk::fca4ec38-74e4-4d95-9adf-cc3fa5a63726" providerId="AD" clId="Web-{4BBD77E4-095B-E8B1-C385-61D7F3029C3B}" dt="2023-04-26T10:57:17.483" v="127"/>
          <ac:spMkLst>
            <pc:docMk/>
            <pc:sldMk cId="1972973160" sldId="302"/>
            <ac:spMk id="10" creationId="{CE21F548-98AA-E167-45DF-30A166B81109}"/>
          </ac:spMkLst>
        </pc:spChg>
        <pc:spChg chg="add">
          <ac:chgData name="Michaela Matthews (QIB)" userId="S::matthews@nbi.ac.uk::fca4ec38-74e4-4d95-9adf-cc3fa5a63726" providerId="AD" clId="Web-{4BBD77E4-095B-E8B1-C385-61D7F3029C3B}" dt="2023-04-26T10:57:17.483" v="127"/>
          <ac:spMkLst>
            <pc:docMk/>
            <pc:sldMk cId="1972973160" sldId="302"/>
            <ac:spMk id="14" creationId="{2091EB9D-D889-BEFD-A6C5-9FF61CBBC149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16:10.595" v="546" actId="20577"/>
          <ac:spMkLst>
            <pc:docMk/>
            <pc:sldMk cId="1972973160" sldId="302"/>
            <ac:spMk id="473" creationId="{E7F0ED7F-6072-BE4E-9CD4-9C10DA0B327C}"/>
          </ac:spMkLst>
        </pc:spChg>
        <pc:grpChg chg="add del mod">
          <ac:chgData name="Michaela Matthews (QIB)" userId="S::matthews@nbi.ac.uk::fca4ec38-74e4-4d95-9adf-cc3fa5a63726" providerId="AD" clId="Web-{4BBD77E4-095B-E8B1-C385-61D7F3029C3B}" dt="2023-04-26T10:57:24.624" v="131"/>
          <ac:grpSpMkLst>
            <pc:docMk/>
            <pc:sldMk cId="1972973160" sldId="302"/>
            <ac:grpSpMk id="3" creationId="{CB9475E9-C0CC-3A6D-5CB6-3A6E74D6BB35}"/>
          </ac:grpSpMkLst>
        </pc:grpChg>
        <pc:picChg chg="del mod">
          <ac:chgData name="Michaela Matthews (QIB)" userId="S::matthews@nbi.ac.uk::fca4ec38-74e4-4d95-9adf-cc3fa5a63726" providerId="AD" clId="Web-{4BBD77E4-095B-E8B1-C385-61D7F3029C3B}" dt="2023-04-26T11:59:48.038" v="409"/>
          <ac:picMkLst>
            <pc:docMk/>
            <pc:sldMk cId="1972973160" sldId="302"/>
            <ac:picMk id="2" creationId="{4EE0BFEC-646C-2826-120B-E278726B471A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2:40:40.493" v="700" actId="1076"/>
          <ac:picMkLst>
            <pc:docMk/>
            <pc:sldMk cId="1972973160" sldId="302"/>
            <ac:picMk id="3" creationId="{66F4B5C9-B232-74C2-2152-5554E29267EA}"/>
          </ac:picMkLst>
        </pc:picChg>
        <pc:picChg chg="del mod">
          <ac:chgData name="Michaela Matthews (QIB)" userId="S::matthews@nbi.ac.uk::fca4ec38-74e4-4d95-9adf-cc3fa5a63726" providerId="AD" clId="Web-{4BBD77E4-095B-E8B1-C385-61D7F3029C3B}" dt="2023-04-26T12:15:39.047" v="537"/>
          <ac:picMkLst>
            <pc:docMk/>
            <pc:sldMk cId="1972973160" sldId="302"/>
            <ac:picMk id="4" creationId="{5B6AA5E3-F16F-1E0D-8268-EA411584ED4B}"/>
          </ac:picMkLst>
        </pc:picChg>
        <pc:picChg chg="del mod">
          <ac:chgData name="Michaela Matthews (QIB)" userId="S::matthews@nbi.ac.uk::fca4ec38-74e4-4d95-9adf-cc3fa5a63726" providerId="AD" clId="Web-{4BBD77E4-095B-E8B1-C385-61D7F3029C3B}" dt="2023-04-26T12:15:39.719" v="538"/>
          <ac:picMkLst>
            <pc:docMk/>
            <pc:sldMk cId="1972973160" sldId="302"/>
            <ac:picMk id="6" creationId="{CD0CF50A-C982-F844-9B81-E412CAB84244}"/>
          </ac:picMkLst>
        </pc:picChg>
        <pc:picChg chg="add">
          <ac:chgData name="Michaela Matthews (QIB)" userId="S::matthews@nbi.ac.uk::fca4ec38-74e4-4d95-9adf-cc3fa5a63726" providerId="AD" clId="Web-{4BBD77E4-095B-E8B1-C385-61D7F3029C3B}" dt="2023-04-26T10:57:17.483" v="127"/>
          <ac:picMkLst>
            <pc:docMk/>
            <pc:sldMk cId="1972973160" sldId="302"/>
            <ac:picMk id="8" creationId="{48F28905-3767-6AB2-0DA7-164C90A56FCD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2:40:42.259" v="701" actId="1076"/>
          <ac:picMkLst>
            <pc:docMk/>
            <pc:sldMk cId="1972973160" sldId="302"/>
            <ac:picMk id="9" creationId="{23CCF1C7-8764-8388-B99F-A5630C323820}"/>
          </ac:picMkLst>
        </pc:picChg>
        <pc:picChg chg="add">
          <ac:chgData name="Michaela Matthews (QIB)" userId="S::matthews@nbi.ac.uk::fca4ec38-74e4-4d95-9adf-cc3fa5a63726" providerId="AD" clId="Web-{4BBD77E4-095B-E8B1-C385-61D7F3029C3B}" dt="2023-04-26T10:57:17.483" v="127"/>
          <ac:picMkLst>
            <pc:docMk/>
            <pc:sldMk cId="1972973160" sldId="302"/>
            <ac:picMk id="9" creationId="{42466384-5270-D7C3-1D9D-B59D1AFB3EA3}"/>
          </ac:picMkLst>
        </pc:picChg>
      </pc:sldChg>
      <pc:sldChg chg="addSp modSp">
        <pc:chgData name="Michaela Matthews (QIB)" userId="S::matthews@nbi.ac.uk::fca4ec38-74e4-4d95-9adf-cc3fa5a63726" providerId="AD" clId="Web-{4BBD77E4-095B-E8B1-C385-61D7F3029C3B}" dt="2023-04-26T12:45:44.032" v="758" actId="1076"/>
        <pc:sldMkLst>
          <pc:docMk/>
          <pc:sldMk cId="2621667980" sldId="303"/>
        </pc:sldMkLst>
        <pc:spChg chg="add mod">
          <ac:chgData name="Michaela Matthews (QIB)" userId="S::matthews@nbi.ac.uk::fca4ec38-74e4-4d95-9adf-cc3fa5a63726" providerId="AD" clId="Web-{4BBD77E4-095B-E8B1-C385-61D7F3029C3B}" dt="2023-04-26T12:45:39.892" v="756" actId="1076"/>
          <ac:spMkLst>
            <pc:docMk/>
            <pc:sldMk cId="2621667980" sldId="303"/>
            <ac:spMk id="4" creationId="{C5F5492F-0B9C-C921-5E47-A0D91942279B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24:50.406" v="616" actId="20577"/>
          <ac:spMkLst>
            <pc:docMk/>
            <pc:sldMk cId="2621667980" sldId="303"/>
            <ac:spMk id="473" creationId="{E7F0ED7F-6072-BE4E-9CD4-9C10DA0B327C}"/>
          </ac:spMkLst>
        </pc:spChg>
        <pc:picChg chg="add mod ord">
          <ac:chgData name="Michaela Matthews (QIB)" userId="S::matthews@nbi.ac.uk::fca4ec38-74e4-4d95-9adf-cc3fa5a63726" providerId="AD" clId="Web-{4BBD77E4-095B-E8B1-C385-61D7F3029C3B}" dt="2023-04-26T12:45:44.032" v="758" actId="1076"/>
          <ac:picMkLst>
            <pc:docMk/>
            <pc:sldMk cId="2621667980" sldId="303"/>
            <ac:picMk id="2" creationId="{D056EABB-8995-F1B1-476A-1D1F3BAA3FA3}"/>
          </ac:picMkLst>
        </pc:picChg>
      </pc:sldChg>
      <pc:sldChg chg="addSp delSp modSp">
        <pc:chgData name="Michaela Matthews (QIB)" userId="S::matthews@nbi.ac.uk::fca4ec38-74e4-4d95-9adf-cc3fa5a63726" providerId="AD" clId="Web-{4BBD77E4-095B-E8B1-C385-61D7F3029C3B}" dt="2023-04-26T11:55:37.156" v="371"/>
        <pc:sldMkLst>
          <pc:docMk/>
          <pc:sldMk cId="3087158728" sldId="305"/>
        </pc:sldMkLst>
        <pc:spChg chg="mod">
          <ac:chgData name="Michaela Matthews (QIB)" userId="S::matthews@nbi.ac.uk::fca4ec38-74e4-4d95-9adf-cc3fa5a63726" providerId="AD" clId="Web-{4BBD77E4-095B-E8B1-C385-61D7F3029C3B}" dt="2023-04-26T11:50:31.320" v="367" actId="20577"/>
          <ac:spMkLst>
            <pc:docMk/>
            <pc:sldMk cId="3087158728" sldId="305"/>
            <ac:spMk id="473" creationId="{E7F0ED7F-6072-BE4E-9CD4-9C10DA0B327C}"/>
          </ac:spMkLst>
        </pc:spChg>
        <pc:picChg chg="add del mod">
          <ac:chgData name="Michaela Matthews (QIB)" userId="S::matthews@nbi.ac.uk::fca4ec38-74e4-4d95-9adf-cc3fa5a63726" providerId="AD" clId="Web-{4BBD77E4-095B-E8B1-C385-61D7F3029C3B}" dt="2023-04-26T11:55:37.156" v="371"/>
          <ac:picMkLst>
            <pc:docMk/>
            <pc:sldMk cId="3087158728" sldId="305"/>
            <ac:picMk id="2" creationId="{9C996503-5910-54C8-32E1-D63799D05522}"/>
          </ac:picMkLst>
        </pc:picChg>
      </pc:sldChg>
      <pc:sldChg chg="modSp">
        <pc:chgData name="Michaela Matthews (QIB)" userId="S::matthews@nbi.ac.uk::fca4ec38-74e4-4d95-9adf-cc3fa5a63726" providerId="AD" clId="Web-{4BBD77E4-095B-E8B1-C385-61D7F3029C3B}" dt="2023-04-26T12:03:00.293" v="421" actId="1076"/>
        <pc:sldMkLst>
          <pc:docMk/>
          <pc:sldMk cId="2417158113" sldId="308"/>
        </pc:sldMkLst>
        <pc:spChg chg="mod">
          <ac:chgData name="Michaela Matthews (QIB)" userId="S::matthews@nbi.ac.uk::fca4ec38-74e4-4d95-9adf-cc3fa5a63726" providerId="AD" clId="Web-{4BBD77E4-095B-E8B1-C385-61D7F3029C3B}" dt="2023-04-26T12:03:00.277" v="420" actId="1076"/>
          <ac:spMkLst>
            <pc:docMk/>
            <pc:sldMk cId="2417158113" sldId="308"/>
            <ac:spMk id="6" creationId="{D0FBF800-5EBB-7523-EDC0-C000958DA93B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3:00.293" v="421" actId="1076"/>
          <ac:spMkLst>
            <pc:docMk/>
            <pc:sldMk cId="2417158113" sldId="308"/>
            <ac:spMk id="32" creationId="{D86B2887-918B-958A-D93E-C80D030FD67D}"/>
          </ac:spMkLst>
        </pc:spChg>
      </pc:sldChg>
      <pc:sldChg chg="addSp delSp modSp">
        <pc:chgData name="Michaela Matthews (QIB)" userId="S::matthews@nbi.ac.uk::fca4ec38-74e4-4d95-9adf-cc3fa5a63726" providerId="AD" clId="Web-{4BBD77E4-095B-E8B1-C385-61D7F3029C3B}" dt="2023-04-26T12:49:39.164" v="770" actId="20577"/>
        <pc:sldMkLst>
          <pc:docMk/>
          <pc:sldMk cId="3873915661" sldId="313"/>
        </pc:sldMkLst>
        <pc:spChg chg="del">
          <ac:chgData name="Michaela Matthews (QIB)" userId="S::matthews@nbi.ac.uk::fca4ec38-74e4-4d95-9adf-cc3fa5a63726" providerId="AD" clId="Web-{4BBD77E4-095B-E8B1-C385-61D7F3029C3B}" dt="2023-04-26T10:56:56.358" v="118"/>
          <ac:spMkLst>
            <pc:docMk/>
            <pc:sldMk cId="3873915661" sldId="313"/>
            <ac:spMk id="13" creationId="{1A4993FC-2C35-C772-0058-BF63B03B608A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0:56:56.358" v="117"/>
          <ac:spMkLst>
            <pc:docMk/>
            <pc:sldMk cId="3873915661" sldId="313"/>
            <ac:spMk id="15" creationId="{714727D6-590D-432F-BCA8-0757D2747A45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49:39.164" v="770" actId="20577"/>
          <ac:spMkLst>
            <pc:docMk/>
            <pc:sldMk cId="3873915661" sldId="313"/>
            <ac:spMk id="473" creationId="{E7F0ED7F-6072-BE4E-9CD4-9C10DA0B327C}"/>
          </ac:spMkLst>
        </pc:spChg>
        <pc:grpChg chg="del">
          <ac:chgData name="Michaela Matthews (QIB)" userId="S::matthews@nbi.ac.uk::fca4ec38-74e4-4d95-9adf-cc3fa5a63726" providerId="AD" clId="Web-{4BBD77E4-095B-E8B1-C385-61D7F3029C3B}" dt="2023-04-26T10:56:56.358" v="119"/>
          <ac:grpSpMkLst>
            <pc:docMk/>
            <pc:sldMk cId="3873915661" sldId="313"/>
            <ac:grpSpMk id="8" creationId="{DBDECD97-96EE-94EE-941C-F61ACEC9E1A3}"/>
          </ac:grpSpMkLst>
        </pc:grpChg>
        <pc:grpChg chg="mod">
          <ac:chgData name="Michaela Matthews (QIB)" userId="S::matthews@nbi.ac.uk::fca4ec38-74e4-4d95-9adf-cc3fa5a63726" providerId="AD" clId="Web-{4BBD77E4-095B-E8B1-C385-61D7F3029C3B}" dt="2023-04-26T12:36:12.502" v="651" actId="1076"/>
          <ac:grpSpMkLst>
            <pc:docMk/>
            <pc:sldMk cId="3873915661" sldId="313"/>
            <ac:grpSpMk id="9" creationId="{243876D5-3631-5452-A3D1-EC5E7082E6F9}"/>
          </ac:grpSpMkLst>
        </pc:grpChg>
        <pc:picChg chg="add mod modCrop">
          <ac:chgData name="Michaela Matthews (QIB)" userId="S::matthews@nbi.ac.uk::fca4ec38-74e4-4d95-9adf-cc3fa5a63726" providerId="AD" clId="Web-{4BBD77E4-095B-E8B1-C385-61D7F3029C3B}" dt="2023-04-26T12:36:12.439" v="649" actId="1076"/>
          <ac:picMkLst>
            <pc:docMk/>
            <pc:sldMk cId="3873915661" sldId="313"/>
            <ac:picMk id="2" creationId="{112671DB-F871-1C8D-7FC1-C3D60B5A58F3}"/>
          </ac:picMkLst>
        </pc:picChg>
        <pc:picChg chg="mod">
          <ac:chgData name="Michaela Matthews (QIB)" userId="S::matthews@nbi.ac.uk::fca4ec38-74e4-4d95-9adf-cc3fa5a63726" providerId="AD" clId="Web-{4BBD77E4-095B-E8B1-C385-61D7F3029C3B}" dt="2023-04-26T12:36:12.455" v="650" actId="1076"/>
          <ac:picMkLst>
            <pc:docMk/>
            <pc:sldMk cId="3873915661" sldId="313"/>
            <ac:picMk id="22" creationId="{ECCC7505-5382-F9B5-8E1C-DFDACD42A300}"/>
          </ac:picMkLst>
        </pc:picChg>
      </pc:sldChg>
      <pc:sldChg chg="addSp delSp modSp">
        <pc:chgData name="Michaela Matthews (QIB)" userId="S::matthews@nbi.ac.uk::fca4ec38-74e4-4d95-9adf-cc3fa5a63726" providerId="AD" clId="Web-{4BBD77E4-095B-E8B1-C385-61D7F3029C3B}" dt="2023-04-26T13:08:40.928" v="793" actId="20577"/>
        <pc:sldMkLst>
          <pc:docMk/>
          <pc:sldMk cId="4130298515" sldId="314"/>
        </pc:sldMkLst>
        <pc:spChg chg="mod">
          <ac:chgData name="Michaela Matthews (QIB)" userId="S::matthews@nbi.ac.uk::fca4ec38-74e4-4d95-9adf-cc3fa5a63726" providerId="AD" clId="Web-{4BBD77E4-095B-E8B1-C385-61D7F3029C3B}" dt="2023-04-26T13:08:40.928" v="793" actId="20577"/>
          <ac:spMkLst>
            <pc:docMk/>
            <pc:sldMk cId="4130298515" sldId="314"/>
            <ac:spMk id="20" creationId="{68436EB4-887A-5B04-BB4F-7FC99EAC4B49}"/>
          </ac:spMkLst>
        </pc:spChg>
        <pc:spChg chg="del mod">
          <ac:chgData name="Michaela Matthews (QIB)" userId="S::matthews@nbi.ac.uk::fca4ec38-74e4-4d95-9adf-cc3fa5a63726" providerId="AD" clId="Web-{4BBD77E4-095B-E8B1-C385-61D7F3029C3B}" dt="2023-04-26T10:31:33.339" v="32"/>
          <ac:spMkLst>
            <pc:docMk/>
            <pc:sldMk cId="4130298515" sldId="314"/>
            <ac:spMk id="22" creationId="{79F6861F-5152-56D1-FFDA-B853017F3E25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3:05:13.095" v="784" actId="1076"/>
          <ac:spMkLst>
            <pc:docMk/>
            <pc:sldMk cId="4130298515" sldId="314"/>
            <ac:spMk id="57" creationId="{7CA2AF2C-FAFA-FAB7-A54B-23CDFA696DF3}"/>
          </ac:spMkLst>
        </pc:spChg>
        <pc:grpChg chg="mod">
          <ac:chgData name="Michaela Matthews (QIB)" userId="S::matthews@nbi.ac.uk::fca4ec38-74e4-4d95-9adf-cc3fa5a63726" providerId="AD" clId="Web-{4BBD77E4-095B-E8B1-C385-61D7F3029C3B}" dt="2023-04-26T13:05:13.063" v="783" actId="1076"/>
          <ac:grpSpMkLst>
            <pc:docMk/>
            <pc:sldMk cId="4130298515" sldId="314"/>
            <ac:grpSpMk id="18" creationId="{FDA9C4B3-D9BA-5E13-34F8-0FE681266269}"/>
          </ac:grpSpMkLst>
        </pc:grpChg>
        <pc:picChg chg="add mod">
          <ac:chgData name="Michaela Matthews (QIB)" userId="S::matthews@nbi.ac.uk::fca4ec38-74e4-4d95-9adf-cc3fa5a63726" providerId="AD" clId="Web-{4BBD77E4-095B-E8B1-C385-61D7F3029C3B}" dt="2023-04-26T13:05:13.110" v="785" actId="1076"/>
          <ac:picMkLst>
            <pc:docMk/>
            <pc:sldMk cId="4130298515" sldId="314"/>
            <ac:picMk id="21" creationId="{B26857F3-A328-CD13-46C1-9F31E86E3E0E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3:05:13.126" v="786" actId="1076"/>
          <ac:picMkLst>
            <pc:docMk/>
            <pc:sldMk cId="4130298515" sldId="314"/>
            <ac:picMk id="52" creationId="{4064D631-A28A-0EFD-CFA7-48994AF600FE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3:05:13.142" v="787" actId="1076"/>
          <ac:picMkLst>
            <pc:docMk/>
            <pc:sldMk cId="4130298515" sldId="314"/>
            <ac:picMk id="56" creationId="{CDF6E3D0-3AA9-862E-56DB-2399D17DD799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3:05:13.173" v="788" actId="1076"/>
          <ac:picMkLst>
            <pc:docMk/>
            <pc:sldMk cId="4130298515" sldId="314"/>
            <ac:picMk id="58" creationId="{AD9C3210-27D1-9582-1ACD-219A20271EFF}"/>
          </ac:picMkLst>
        </pc:picChg>
      </pc:sldChg>
      <pc:sldChg chg="delSp modSp delAnim">
        <pc:chgData name="Michaela Matthews (QIB)" userId="S::matthews@nbi.ac.uk::fca4ec38-74e4-4d95-9adf-cc3fa5a63726" providerId="AD" clId="Web-{4BBD77E4-095B-E8B1-C385-61D7F3029C3B}" dt="2023-04-26T12:04:59.952" v="472" actId="1076"/>
        <pc:sldMkLst>
          <pc:docMk/>
          <pc:sldMk cId="3320649584" sldId="315"/>
        </pc:sldMkLst>
        <pc:spChg chg="mod">
          <ac:chgData name="Michaela Matthews (QIB)" userId="S::matthews@nbi.ac.uk::fca4ec38-74e4-4d95-9adf-cc3fa5a63726" providerId="AD" clId="Web-{4BBD77E4-095B-E8B1-C385-61D7F3029C3B}" dt="2023-04-26T12:04:26.014" v="455" actId="1076"/>
          <ac:spMkLst>
            <pc:docMk/>
            <pc:sldMk cId="3320649584" sldId="315"/>
            <ac:spMk id="13" creationId="{9E9833EF-DA94-2A4B-ECB8-CCB9A3AA97B6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4:28.811" v="456" actId="1076"/>
          <ac:spMkLst>
            <pc:docMk/>
            <pc:sldMk cId="3320649584" sldId="315"/>
            <ac:spMk id="15" creationId="{186180E2-6914-5F6E-8880-EF0B08310369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4:59.952" v="472" actId="1076"/>
          <ac:spMkLst>
            <pc:docMk/>
            <pc:sldMk cId="3320649584" sldId="315"/>
            <ac:spMk id="19" creationId="{37DB7AE1-E403-6A13-BF39-BF647DD7A9A2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2:03:33.966" v="425"/>
          <ac:spMkLst>
            <pc:docMk/>
            <pc:sldMk cId="3320649584" sldId="315"/>
            <ac:spMk id="20" creationId="{AACB5370-C195-4F5F-CBE2-2F874C034EB7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2:03:33.966" v="424"/>
          <ac:spMkLst>
            <pc:docMk/>
            <pc:sldMk cId="3320649584" sldId="315"/>
            <ac:spMk id="22" creationId="{5FB872BB-1CBB-3A17-9BE4-BA910C936772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2:03:33.966" v="423"/>
          <ac:spMkLst>
            <pc:docMk/>
            <pc:sldMk cId="3320649584" sldId="315"/>
            <ac:spMk id="24" creationId="{2D641475-9178-9AD0-3D56-569F300539CC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2:03:33.966" v="422"/>
          <ac:spMkLst>
            <pc:docMk/>
            <pc:sldMk cId="3320649584" sldId="315"/>
            <ac:spMk id="25" creationId="{AB2A88A9-670A-BC94-B2B9-CD374A82DA9D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4:21.889" v="451" actId="1076"/>
          <ac:spMkLst>
            <pc:docMk/>
            <pc:sldMk cId="3320649584" sldId="315"/>
            <ac:spMk id="73" creationId="{00000000-0000-0000-0000-000000000000}"/>
          </ac:spMkLst>
        </pc:spChg>
        <pc:grpChg chg="mod">
          <ac:chgData name="Michaela Matthews (QIB)" userId="S::matthews@nbi.ac.uk::fca4ec38-74e4-4d95-9adf-cc3fa5a63726" providerId="AD" clId="Web-{4BBD77E4-095B-E8B1-C385-61D7F3029C3B}" dt="2023-04-26T12:04:22.045" v="452" actId="1076"/>
          <ac:grpSpMkLst>
            <pc:docMk/>
            <pc:sldMk cId="3320649584" sldId="315"/>
            <ac:grpSpMk id="2" creationId="{CE9FB570-8FDF-111E-D80C-E51AE2E4D9E8}"/>
          </ac:grpSpMkLst>
        </pc:grpChg>
        <pc:picChg chg="del">
          <ac:chgData name="Michaela Matthews (QIB)" userId="S::matthews@nbi.ac.uk::fca4ec38-74e4-4d95-9adf-cc3fa5a63726" providerId="AD" clId="Web-{4BBD77E4-095B-E8B1-C385-61D7F3029C3B}" dt="2023-04-26T12:03:33.966" v="426"/>
          <ac:picMkLst>
            <pc:docMk/>
            <pc:sldMk cId="3320649584" sldId="315"/>
            <ac:picMk id="17" creationId="{90C4DD4B-6BDE-07FE-B961-1E934F57E0DE}"/>
          </ac:picMkLst>
        </pc:picChg>
      </pc:sldChg>
      <pc:sldChg chg="addSp delSp modSp addAnim delAnim">
        <pc:chgData name="Michaela Matthews (QIB)" userId="S::matthews@nbi.ac.uk::fca4ec38-74e4-4d95-9adf-cc3fa5a63726" providerId="AD" clId="Web-{4BBD77E4-095B-E8B1-C385-61D7F3029C3B}" dt="2023-04-26T12:44:49.125" v="752" actId="1076"/>
        <pc:sldMkLst>
          <pc:docMk/>
          <pc:sldMk cId="635889416" sldId="317"/>
        </pc:sldMkLst>
        <pc:spChg chg="del mod">
          <ac:chgData name="Michaela Matthews (QIB)" userId="S::matthews@nbi.ac.uk::fca4ec38-74e4-4d95-9adf-cc3fa5a63726" providerId="AD" clId="Web-{4BBD77E4-095B-E8B1-C385-61D7F3029C3B}" dt="2023-04-26T12:20:11.633" v="593"/>
          <ac:spMkLst>
            <pc:docMk/>
            <pc:sldMk cId="635889416" sldId="317"/>
            <ac:spMk id="2" creationId="{99B95CA8-9F20-B1E4-C97B-DF4419BD42CB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43:43.654" v="737" actId="20577"/>
          <ac:spMkLst>
            <pc:docMk/>
            <pc:sldMk cId="635889416" sldId="317"/>
            <ac:spMk id="5" creationId="{4FD3FA8C-0BE1-0F85-1F15-FAD5874C86DC}"/>
          </ac:spMkLst>
        </pc:spChg>
        <pc:spChg chg="add del mod">
          <ac:chgData name="Michaela Matthews (QIB)" userId="S::matthews@nbi.ac.uk::fca4ec38-74e4-4d95-9adf-cc3fa5a63726" providerId="AD" clId="Web-{4BBD77E4-095B-E8B1-C385-61D7F3029C3B}" dt="2023-04-26T12:42:18.324" v="716"/>
          <ac:spMkLst>
            <pc:docMk/>
            <pc:sldMk cId="635889416" sldId="317"/>
            <ac:spMk id="9" creationId="{DB599C85-6FEB-85A6-7EA8-51BA281E58EF}"/>
          </ac:spMkLst>
        </pc:spChg>
        <pc:spChg chg="add mod topLvl">
          <ac:chgData name="Michaela Matthews (QIB)" userId="S::matthews@nbi.ac.uk::fca4ec38-74e4-4d95-9adf-cc3fa5a63726" providerId="AD" clId="Web-{4BBD77E4-095B-E8B1-C385-61D7F3029C3B}" dt="2023-04-26T12:42:22.058" v="718" actId="1076"/>
          <ac:spMkLst>
            <pc:docMk/>
            <pc:sldMk cId="635889416" sldId="317"/>
            <ac:spMk id="21" creationId="{FFF6D92F-0901-A02B-41AA-D89DBF9A71E5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18:55.552" v="578" actId="1076"/>
          <ac:spMkLst>
            <pc:docMk/>
            <pc:sldMk cId="635889416" sldId="317"/>
            <ac:spMk id="22" creationId="{CF5E81A5-360D-4666-A85C-2745F295B298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19:02.724" v="580" actId="1076"/>
          <ac:spMkLst>
            <pc:docMk/>
            <pc:sldMk cId="635889416" sldId="317"/>
            <ac:spMk id="23" creationId="{6E4E2194-59DB-4116-9009-7A19DA31E073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19:11.803" v="582" actId="1076"/>
          <ac:spMkLst>
            <pc:docMk/>
            <pc:sldMk cId="635889416" sldId="317"/>
            <ac:spMk id="24" creationId="{E5B5E314-AC4C-4BD6-B129-440947EB3382}"/>
          </ac:spMkLst>
        </pc:spChg>
        <pc:spChg chg="add mod topLvl">
          <ac:chgData name="Michaela Matthews (QIB)" userId="S::matthews@nbi.ac.uk::fca4ec38-74e4-4d95-9adf-cc3fa5a63726" providerId="AD" clId="Web-{4BBD77E4-095B-E8B1-C385-61D7F3029C3B}" dt="2023-04-26T12:42:22.058" v="719" actId="1076"/>
          <ac:spMkLst>
            <pc:docMk/>
            <pc:sldMk cId="635889416" sldId="317"/>
            <ac:spMk id="30" creationId="{31D492FB-AEE7-9A61-5E46-CD3764DF2FC3}"/>
          </ac:spMkLst>
        </pc:spChg>
        <pc:grpChg chg="add del mod">
          <ac:chgData name="Michaela Matthews (QIB)" userId="S::matthews@nbi.ac.uk::fca4ec38-74e4-4d95-9adf-cc3fa5a63726" providerId="AD" clId="Web-{4BBD77E4-095B-E8B1-C385-61D7F3029C3B}" dt="2023-04-26T12:38:28.505" v="674"/>
          <ac:grpSpMkLst>
            <pc:docMk/>
            <pc:sldMk cId="635889416" sldId="317"/>
            <ac:grpSpMk id="32" creationId="{679F954E-393F-D1A2-ACAB-7615FAE94FA1}"/>
          </ac:grpSpMkLst>
        </pc:grpChg>
        <pc:grpChg chg="del mod">
          <ac:chgData name="Michaela Matthews (QIB)" userId="S::matthews@nbi.ac.uk::fca4ec38-74e4-4d95-9adf-cc3fa5a63726" providerId="AD" clId="Web-{4BBD77E4-095B-E8B1-C385-61D7F3029C3B}" dt="2023-04-26T12:42:15.074" v="714"/>
          <ac:grpSpMkLst>
            <pc:docMk/>
            <pc:sldMk cId="635889416" sldId="317"/>
            <ac:grpSpMk id="37" creationId="{4AC49637-F83F-F580-3452-4D87A0195E1B}"/>
          </ac:grpSpMkLst>
        </pc:grpChg>
        <pc:grpChg chg="add del mod">
          <ac:chgData name="Michaela Matthews (QIB)" userId="S::matthews@nbi.ac.uk::fca4ec38-74e4-4d95-9adf-cc3fa5a63726" providerId="AD" clId="Web-{4BBD77E4-095B-E8B1-C385-61D7F3029C3B}" dt="2023-04-26T12:44:43.250" v="750"/>
          <ac:grpSpMkLst>
            <pc:docMk/>
            <pc:sldMk cId="635889416" sldId="317"/>
            <ac:grpSpMk id="52" creationId="{43229EF0-5B90-B352-2B64-853AAA757C81}"/>
          </ac:grpSpMkLst>
        </pc:grpChg>
        <pc:grpChg chg="add mod">
          <ac:chgData name="Michaela Matthews (QIB)" userId="S::matthews@nbi.ac.uk::fca4ec38-74e4-4d95-9adf-cc3fa5a63726" providerId="AD" clId="Web-{4BBD77E4-095B-E8B1-C385-61D7F3029C3B}" dt="2023-04-26T12:44:49.125" v="752" actId="1076"/>
          <ac:grpSpMkLst>
            <pc:docMk/>
            <pc:sldMk cId="635889416" sldId="317"/>
            <ac:grpSpMk id="53" creationId="{87740027-3EFE-F956-36DD-C555BCF2FA59}"/>
          </ac:grpSpMkLst>
        </pc:grpChg>
        <pc:grpChg chg="add">
          <ac:chgData name="Michaela Matthews (QIB)" userId="S::matthews@nbi.ac.uk::fca4ec38-74e4-4d95-9adf-cc3fa5a63726" providerId="AD" clId="Web-{4BBD77E4-095B-E8B1-C385-61D7F3029C3B}" dt="2023-04-26T12:44:43.922" v="751"/>
          <ac:grpSpMkLst>
            <pc:docMk/>
            <pc:sldMk cId="635889416" sldId="317"/>
            <ac:grpSpMk id="70" creationId="{7684BD0C-3A99-FA1B-A889-04466A73D7E6}"/>
          </ac:grpSpMkLst>
        </pc:grpChg>
        <pc:picChg chg="add del mod">
          <ac:chgData name="Michaela Matthews (QIB)" userId="S::matthews@nbi.ac.uk::fca4ec38-74e4-4d95-9adf-cc3fa5a63726" providerId="AD" clId="Web-{4BBD77E4-095B-E8B1-C385-61D7F3029C3B}" dt="2023-04-26T12:00:05.913" v="414"/>
          <ac:picMkLst>
            <pc:docMk/>
            <pc:sldMk cId="635889416" sldId="317"/>
            <ac:picMk id="3" creationId="{B22A8368-6256-22A9-138A-1E3BB1D40339}"/>
          </ac:picMkLst>
        </pc:picChg>
        <pc:picChg chg="add del mod">
          <ac:chgData name="Michaela Matthews (QIB)" userId="S::matthews@nbi.ac.uk::fca4ec38-74e4-4d95-9adf-cc3fa5a63726" providerId="AD" clId="Web-{4BBD77E4-095B-E8B1-C385-61D7F3029C3B}" dt="2023-04-26T12:42:16.246" v="715"/>
          <ac:picMkLst>
            <pc:docMk/>
            <pc:sldMk cId="635889416" sldId="317"/>
            <ac:picMk id="4" creationId="{1EF66B0F-BCB6-3F99-E226-6C9D45250BDE}"/>
          </ac:picMkLst>
        </pc:picChg>
        <pc:picChg chg="mod topLvl modCrop">
          <ac:chgData name="Michaela Matthews (QIB)" userId="S::matthews@nbi.ac.uk::fca4ec38-74e4-4d95-9adf-cc3fa5a63726" providerId="AD" clId="Web-{4BBD77E4-095B-E8B1-C385-61D7F3029C3B}" dt="2023-04-26T12:42:35.402" v="722" actId="1076"/>
          <ac:picMkLst>
            <pc:docMk/>
            <pc:sldMk cId="635889416" sldId="317"/>
            <ac:picMk id="8" creationId="{129F80F8-B422-CDE4-9190-5C07C498407C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2:18:04.332" v="553"/>
          <ac:picMkLst>
            <pc:docMk/>
            <pc:sldMk cId="635889416" sldId="317"/>
            <ac:picMk id="13" creationId="{DE7629E0-1882-21C1-1CEB-B0EEAEF632BA}"/>
          </ac:picMkLst>
        </pc:picChg>
        <pc:picChg chg="add del mod">
          <ac:chgData name="Michaela Matthews (QIB)" userId="S::matthews@nbi.ac.uk::fca4ec38-74e4-4d95-9adf-cc3fa5a63726" providerId="AD" clId="Web-{4BBD77E4-095B-E8B1-C385-61D7F3029C3B}" dt="2023-04-26T12:30:24.227" v="626"/>
          <ac:picMkLst>
            <pc:docMk/>
            <pc:sldMk cId="635889416" sldId="317"/>
            <ac:picMk id="14" creationId="{DA861BCB-3EFF-D460-D2D4-80A286180DAB}"/>
          </ac:picMkLst>
        </pc:picChg>
      </pc:sldChg>
      <pc:sldChg chg="addSp delSp modSp add replId">
        <pc:chgData name="Michaela Matthews (QIB)" userId="S::matthews@nbi.ac.uk::fca4ec38-74e4-4d95-9adf-cc3fa5a63726" providerId="AD" clId="Web-{4BBD77E4-095B-E8B1-C385-61D7F3029C3B}" dt="2023-04-26T12:13:51.310" v="534" actId="1076"/>
        <pc:sldMkLst>
          <pc:docMk/>
          <pc:sldMk cId="2858302779" sldId="325"/>
        </pc:sldMkLst>
        <pc:spChg chg="mod">
          <ac:chgData name="Michaela Matthews (QIB)" userId="S::matthews@nbi.ac.uk::fca4ec38-74e4-4d95-9adf-cc3fa5a63726" providerId="AD" clId="Web-{4BBD77E4-095B-E8B1-C385-61D7F3029C3B}" dt="2023-04-26T12:06:41.095" v="495" actId="20577"/>
          <ac:spMkLst>
            <pc:docMk/>
            <pc:sldMk cId="2858302779" sldId="325"/>
            <ac:spMk id="9" creationId="{2A51D32C-763F-0504-5F69-BC4E7CBC319E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0:46:02.171" v="62"/>
          <ac:spMkLst>
            <pc:docMk/>
            <pc:sldMk cId="2858302779" sldId="325"/>
            <ac:spMk id="13" creationId="{9E9833EF-DA94-2A4B-ECB8-CCB9A3AA97B6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0:46:02.171" v="61"/>
          <ac:spMkLst>
            <pc:docMk/>
            <pc:sldMk cId="2858302779" sldId="325"/>
            <ac:spMk id="15" creationId="{186180E2-6914-5F6E-8880-EF0B08310369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0:46:00.484" v="60"/>
          <ac:spMkLst>
            <pc:docMk/>
            <pc:sldMk cId="2858302779" sldId="325"/>
            <ac:spMk id="19" creationId="{37DB7AE1-E403-6A13-BF39-BF647DD7A9A2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7:42.191" v="511" actId="1076"/>
          <ac:spMkLst>
            <pc:docMk/>
            <pc:sldMk cId="2858302779" sldId="325"/>
            <ac:spMk id="20" creationId="{AACB5370-C195-4F5F-CBE2-2F874C034EB7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7:42.191" v="512" actId="1076"/>
          <ac:spMkLst>
            <pc:docMk/>
            <pc:sldMk cId="2858302779" sldId="325"/>
            <ac:spMk id="22" creationId="{5FB872BB-1CBB-3A17-9BE4-BA910C936772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13:51.310" v="534" actId="1076"/>
          <ac:spMkLst>
            <pc:docMk/>
            <pc:sldMk cId="2858302779" sldId="325"/>
            <ac:spMk id="24" creationId="{2D641475-9178-9AD0-3D56-569F300539CC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7:42.175" v="510" actId="1076"/>
          <ac:spMkLst>
            <pc:docMk/>
            <pc:sldMk cId="2858302779" sldId="325"/>
            <ac:spMk id="25" creationId="{AB2A88A9-670A-BC94-B2B9-CD374A82DA9D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06:12.188" v="483" actId="1076"/>
          <ac:spMkLst>
            <pc:docMk/>
            <pc:sldMk cId="2858302779" sldId="325"/>
            <ac:spMk id="73" creationId="{00000000-0000-0000-0000-000000000000}"/>
          </ac:spMkLst>
        </pc:spChg>
        <pc:grpChg chg="del">
          <ac:chgData name="Michaela Matthews (QIB)" userId="S::matthews@nbi.ac.uk::fca4ec38-74e4-4d95-9adf-cc3fa5a63726" providerId="AD" clId="Web-{4BBD77E4-095B-E8B1-C385-61D7F3029C3B}" dt="2023-04-26T10:45:59.249" v="59"/>
          <ac:grpSpMkLst>
            <pc:docMk/>
            <pc:sldMk cId="2858302779" sldId="325"/>
            <ac:grpSpMk id="2" creationId="{CE9FB570-8FDF-111E-D80C-E51AE2E4D9E8}"/>
          </ac:grpSpMkLst>
        </pc:grpChg>
        <pc:picChg chg="add del mod modCrop">
          <ac:chgData name="Michaela Matthews (QIB)" userId="S::matthews@nbi.ac.uk::fca4ec38-74e4-4d95-9adf-cc3fa5a63726" providerId="AD" clId="Web-{4BBD77E4-095B-E8B1-C385-61D7F3029C3B}" dt="2023-04-26T10:47:22.657" v="82"/>
          <ac:picMkLst>
            <pc:docMk/>
            <pc:sldMk cId="2858302779" sldId="325"/>
            <ac:picMk id="6" creationId="{2422B9EA-DDFA-A46A-9249-6E01B3D0DEA8}"/>
          </ac:picMkLst>
        </pc:picChg>
        <pc:picChg chg="add del mod modCrop">
          <ac:chgData name="Michaela Matthews (QIB)" userId="S::matthews@nbi.ac.uk::fca4ec38-74e4-4d95-9adf-cc3fa5a63726" providerId="AD" clId="Web-{4BBD77E4-095B-E8B1-C385-61D7F3029C3B}" dt="2023-04-26T12:13:23.340" v="528"/>
          <ac:picMkLst>
            <pc:docMk/>
            <pc:sldMk cId="2858302779" sldId="325"/>
            <ac:picMk id="8" creationId="{1F8D4F93-13D7-3ADB-3AC7-E44718EFB81E}"/>
          </ac:picMkLst>
        </pc:picChg>
        <pc:picChg chg="mod">
          <ac:chgData name="Michaela Matthews (QIB)" userId="S::matthews@nbi.ac.uk::fca4ec38-74e4-4d95-9adf-cc3fa5a63726" providerId="AD" clId="Web-{4BBD77E4-095B-E8B1-C385-61D7F3029C3B}" dt="2023-04-26T12:07:42.175" v="509" actId="1076"/>
          <ac:picMkLst>
            <pc:docMk/>
            <pc:sldMk cId="2858302779" sldId="325"/>
            <ac:picMk id="17" creationId="{90C4DD4B-6BDE-07FE-B961-1E934F57E0DE}"/>
          </ac:picMkLst>
        </pc:picChg>
      </pc:sldChg>
      <pc:sldChg chg="addSp delSp modSp add replId">
        <pc:chgData name="Michaela Matthews (QIB)" userId="S::matthews@nbi.ac.uk::fca4ec38-74e4-4d95-9adf-cc3fa5a63726" providerId="AD" clId="Web-{4BBD77E4-095B-E8B1-C385-61D7F3029C3B}" dt="2023-04-26T13:18:05.131" v="908" actId="1076"/>
        <pc:sldMkLst>
          <pc:docMk/>
          <pc:sldMk cId="3799391072" sldId="326"/>
        </pc:sldMkLst>
        <pc:spChg chg="add del mod">
          <ac:chgData name="Michaela Matthews (QIB)" userId="S::matthews@nbi.ac.uk::fca4ec38-74e4-4d95-9adf-cc3fa5a63726" providerId="AD" clId="Web-{4BBD77E4-095B-E8B1-C385-61D7F3029C3B}" dt="2023-04-26T11:41:05.008" v="286"/>
          <ac:spMkLst>
            <pc:docMk/>
            <pc:sldMk cId="3799391072" sldId="326"/>
            <ac:spMk id="3" creationId="{3C212421-5953-0BCA-21D1-410E0A4ED2FB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8:05.115" v="907" actId="1076"/>
          <ac:spMkLst>
            <pc:docMk/>
            <pc:sldMk cId="3799391072" sldId="326"/>
            <ac:spMk id="4" creationId="{409A22E3-5F58-CC23-A566-55116C516490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8:05.131" v="908" actId="1076"/>
          <ac:spMkLst>
            <pc:docMk/>
            <pc:sldMk cId="3799391072" sldId="326"/>
            <ac:spMk id="5" creationId="{58167CB1-728E-48DE-2E33-270E76B95A85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1:41:39.790" v="298" actId="20577"/>
          <ac:spMkLst>
            <pc:docMk/>
            <pc:sldMk cId="3799391072" sldId="326"/>
            <ac:spMk id="16" creationId="{919382D7-C51D-C146-A9B3-54424AB203D4}"/>
          </ac:spMkLst>
        </pc:spChg>
        <pc:spChg chg="mod">
          <ac:chgData name="Michaela Matthews (QIB)" userId="S::matthews@nbi.ac.uk::fca4ec38-74e4-4d95-9adf-cc3fa5a63726" providerId="AD" clId="Web-{4BBD77E4-095B-E8B1-C385-61D7F3029C3B}" dt="2023-04-26T12:51:06.869" v="782" actId="1076"/>
          <ac:spMkLst>
            <pc:docMk/>
            <pc:sldMk cId="3799391072" sldId="326"/>
            <ac:spMk id="473" creationId="{E7F0ED7F-6072-BE4E-9CD4-9C10DA0B327C}"/>
          </ac:spMkLst>
        </pc:spChg>
        <pc:grpChg chg="del">
          <ac:chgData name="Michaela Matthews (QIB)" userId="S::matthews@nbi.ac.uk::fca4ec38-74e4-4d95-9adf-cc3fa5a63726" providerId="AD" clId="Web-{4BBD77E4-095B-E8B1-C385-61D7F3029C3B}" dt="2023-04-26T11:36:17.703" v="248"/>
          <ac:grpSpMkLst>
            <pc:docMk/>
            <pc:sldMk cId="3799391072" sldId="326"/>
            <ac:grpSpMk id="9" creationId="{243876D5-3631-5452-A3D1-EC5E7082E6F9}"/>
          </ac:grpSpMkLst>
        </pc:grpChg>
        <pc:picChg chg="add mod">
          <ac:chgData name="Michaela Matthews (QIB)" userId="S::matthews@nbi.ac.uk::fca4ec38-74e4-4d95-9adf-cc3fa5a63726" providerId="AD" clId="Web-{4BBD77E4-095B-E8B1-C385-61D7F3029C3B}" dt="2023-04-26T13:18:05.084" v="906" actId="1076"/>
          <ac:picMkLst>
            <pc:docMk/>
            <pc:sldMk cId="3799391072" sldId="326"/>
            <ac:picMk id="2" creationId="{5FAB19F9-BDAE-9F35-DE1D-CA3D5785CF84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1:36:18.282" v="249"/>
          <ac:picMkLst>
            <pc:docMk/>
            <pc:sldMk cId="3799391072" sldId="326"/>
            <ac:picMk id="22" creationId="{ECCC7505-5382-F9B5-8E1C-DFDACD42A300}"/>
          </ac:picMkLst>
        </pc:picChg>
      </pc:sldChg>
      <pc:sldChg chg="delSp modSp add replId">
        <pc:chgData name="Michaela Matthews (QIB)" userId="S::matthews@nbi.ac.uk::fca4ec38-74e4-4d95-9adf-cc3fa5a63726" providerId="AD" clId="Web-{4BBD77E4-095B-E8B1-C385-61D7F3029C3B}" dt="2023-04-26T12:44:38.578" v="749" actId="1076"/>
        <pc:sldMkLst>
          <pc:docMk/>
          <pc:sldMk cId="2617195540" sldId="327"/>
        </pc:sldMkLst>
        <pc:spChg chg="mod">
          <ac:chgData name="Michaela Matthews (QIB)" userId="S::matthews@nbi.ac.uk::fca4ec38-74e4-4d95-9adf-cc3fa5a63726" providerId="AD" clId="Web-{4BBD77E4-095B-E8B1-C385-61D7F3029C3B}" dt="2023-04-26T12:44:23.046" v="745" actId="14100"/>
          <ac:spMkLst>
            <pc:docMk/>
            <pc:sldMk cId="2617195540" sldId="327"/>
            <ac:spMk id="9" creationId="{DB599C85-6FEB-85A6-7EA8-51BA281E58EF}"/>
          </ac:spMkLst>
        </pc:spChg>
        <pc:spChg chg="del mod">
          <ac:chgData name="Michaela Matthews (QIB)" userId="S::matthews@nbi.ac.uk::fca4ec38-74e4-4d95-9adf-cc3fa5a63726" providerId="AD" clId="Web-{4BBD77E4-095B-E8B1-C385-61D7F3029C3B}" dt="2023-04-26T12:42:05.105" v="712"/>
          <ac:spMkLst>
            <pc:docMk/>
            <pc:sldMk cId="2617195540" sldId="327"/>
            <ac:spMk id="21" creationId="{FFF6D92F-0901-A02B-41AA-D89DBF9A71E5}"/>
          </ac:spMkLst>
        </pc:spChg>
        <pc:spChg chg="del">
          <ac:chgData name="Michaela Matthews (QIB)" userId="S::matthews@nbi.ac.uk::fca4ec38-74e4-4d95-9adf-cc3fa5a63726" providerId="AD" clId="Web-{4BBD77E4-095B-E8B1-C385-61D7F3029C3B}" dt="2023-04-26T12:42:02.464" v="710"/>
          <ac:spMkLst>
            <pc:docMk/>
            <pc:sldMk cId="2617195540" sldId="327"/>
            <ac:spMk id="30" creationId="{31D492FB-AEE7-9A61-5E46-CD3764DF2FC3}"/>
          </ac:spMkLst>
        </pc:spChg>
        <pc:grpChg chg="mod">
          <ac:chgData name="Michaela Matthews (QIB)" userId="S::matthews@nbi.ac.uk::fca4ec38-74e4-4d95-9adf-cc3fa5a63726" providerId="AD" clId="Web-{4BBD77E4-095B-E8B1-C385-61D7F3029C3B}" dt="2023-04-26T12:44:38.578" v="749" actId="1076"/>
          <ac:grpSpMkLst>
            <pc:docMk/>
            <pc:sldMk cId="2617195540" sldId="327"/>
            <ac:grpSpMk id="37" creationId="{4AC49637-F83F-F580-3452-4D87A0195E1B}"/>
          </ac:grpSpMkLst>
        </pc:grpChg>
        <pc:picChg chg="mod ord">
          <ac:chgData name="Michaela Matthews (QIB)" userId="S::matthews@nbi.ac.uk::fca4ec38-74e4-4d95-9adf-cc3fa5a63726" providerId="AD" clId="Web-{4BBD77E4-095B-E8B1-C385-61D7F3029C3B}" dt="2023-04-26T12:44:28.374" v="746"/>
          <ac:picMkLst>
            <pc:docMk/>
            <pc:sldMk cId="2617195540" sldId="327"/>
            <ac:picMk id="4" creationId="{1EF66B0F-BCB6-3F99-E226-6C9D45250BDE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2:41:44.432" v="703"/>
          <ac:picMkLst>
            <pc:docMk/>
            <pc:sldMk cId="2617195540" sldId="327"/>
            <ac:picMk id="8" creationId="{129F80F8-B422-CDE4-9190-5C07C498407C}"/>
          </ac:picMkLst>
        </pc:picChg>
      </pc:sldChg>
      <pc:sldChg chg="addSp delSp modSp add replId">
        <pc:chgData name="Michaela Matthews (QIB)" userId="S::matthews@nbi.ac.uk::fca4ec38-74e4-4d95-9adf-cc3fa5a63726" providerId="AD" clId="Web-{4BBD77E4-095B-E8B1-C385-61D7F3029C3B}" dt="2023-04-26T13:17:37.458" v="905" actId="1076"/>
        <pc:sldMkLst>
          <pc:docMk/>
          <pc:sldMk cId="1581292572" sldId="328"/>
        </pc:sldMkLst>
        <pc:spChg chg="del">
          <ac:chgData name="Michaela Matthews (QIB)" userId="S::matthews@nbi.ac.uk::fca4ec38-74e4-4d95-9adf-cc3fa5a63726" providerId="AD" clId="Web-{4BBD77E4-095B-E8B1-C385-61D7F3029C3B}" dt="2023-04-26T13:10:22.556" v="804"/>
          <ac:spMkLst>
            <pc:docMk/>
            <pc:sldMk cId="1581292572" sldId="328"/>
            <ac:spMk id="20" creationId="{68436EB4-887A-5B04-BB4F-7FC99EAC4B49}"/>
          </ac:spMkLst>
        </pc:spChg>
        <pc:spChg chg="del mod">
          <ac:chgData name="Michaela Matthews (QIB)" userId="S::matthews@nbi.ac.uk::fca4ec38-74e4-4d95-9adf-cc3fa5a63726" providerId="AD" clId="Web-{4BBD77E4-095B-E8B1-C385-61D7F3029C3B}" dt="2023-04-26T13:10:29.900" v="808"/>
          <ac:spMkLst>
            <pc:docMk/>
            <pc:sldMk cId="1581292572" sldId="328"/>
            <ac:spMk id="57" creationId="{7CA2AF2C-FAFA-FAB7-A54B-23CDFA696DF3}"/>
          </ac:spMkLst>
        </pc:spChg>
        <pc:spChg chg="add del mod">
          <ac:chgData name="Michaela Matthews (QIB)" userId="S::matthews@nbi.ac.uk::fca4ec38-74e4-4d95-9adf-cc3fa5a63726" providerId="AD" clId="Web-{4BBD77E4-095B-E8B1-C385-61D7F3029C3B}" dt="2023-04-26T13:15:52.080" v="880"/>
          <ac:spMkLst>
            <pc:docMk/>
            <pc:sldMk cId="1581292572" sldId="328"/>
            <ac:spMk id="59" creationId="{1DA94D7D-FFCB-661F-35FA-FE6A7947A19A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7:28.208" v="897" actId="1076"/>
          <ac:spMkLst>
            <pc:docMk/>
            <pc:sldMk cId="1581292572" sldId="328"/>
            <ac:spMk id="61" creationId="{36C6C714-4739-3679-2505-F2149BC43231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7:28.223" v="898" actId="1076"/>
          <ac:spMkLst>
            <pc:docMk/>
            <pc:sldMk cId="1581292572" sldId="328"/>
            <ac:spMk id="62" creationId="{A3AAEEE9-0DF9-1222-85FC-731312DA2CD8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7:37.458" v="905" actId="1076"/>
          <ac:spMkLst>
            <pc:docMk/>
            <pc:sldMk cId="1581292572" sldId="328"/>
            <ac:spMk id="63" creationId="{3F645CC3-7F7A-0401-F14F-27D3927FC116}"/>
          </ac:spMkLst>
        </pc:spChg>
        <pc:spChg chg="add mod">
          <ac:chgData name="Michaela Matthews (QIB)" userId="S::matthews@nbi.ac.uk::fca4ec38-74e4-4d95-9adf-cc3fa5a63726" providerId="AD" clId="Web-{4BBD77E4-095B-E8B1-C385-61D7F3029C3B}" dt="2023-04-26T13:17:28.223" v="899" actId="1076"/>
          <ac:spMkLst>
            <pc:docMk/>
            <pc:sldMk cId="1581292572" sldId="328"/>
            <ac:spMk id="64" creationId="{124D5B0C-9868-BE2A-21C0-39CE719BD09A}"/>
          </ac:spMkLst>
        </pc:spChg>
        <pc:grpChg chg="del">
          <ac:chgData name="Michaela Matthews (QIB)" userId="S::matthews@nbi.ac.uk::fca4ec38-74e4-4d95-9adf-cc3fa5a63726" providerId="AD" clId="Web-{4BBD77E4-095B-E8B1-C385-61D7F3029C3B}" dt="2023-04-26T13:10:22.556" v="803"/>
          <ac:grpSpMkLst>
            <pc:docMk/>
            <pc:sldMk cId="1581292572" sldId="328"/>
            <ac:grpSpMk id="18" creationId="{FDA9C4B3-D9BA-5E13-34F8-0FE681266269}"/>
          </ac:grpSpMkLst>
        </pc:grpChg>
        <pc:picChg chg="del">
          <ac:chgData name="Michaela Matthews (QIB)" userId="S::matthews@nbi.ac.uk::fca4ec38-74e4-4d95-9adf-cc3fa5a63726" providerId="AD" clId="Web-{4BBD77E4-095B-E8B1-C385-61D7F3029C3B}" dt="2023-04-26T13:10:22.556" v="802"/>
          <ac:picMkLst>
            <pc:docMk/>
            <pc:sldMk cId="1581292572" sldId="328"/>
            <ac:picMk id="21" creationId="{B26857F3-A328-CD13-46C1-9F31E86E3E0E}"/>
          </ac:picMkLst>
        </pc:picChg>
        <pc:picChg chg="add mod">
          <ac:chgData name="Michaela Matthews (QIB)" userId="S::matthews@nbi.ac.uk::fca4ec38-74e4-4d95-9adf-cc3fa5a63726" providerId="AD" clId="Web-{4BBD77E4-095B-E8B1-C385-61D7F3029C3B}" dt="2023-04-26T13:17:28.208" v="896" actId="1076"/>
          <ac:picMkLst>
            <pc:docMk/>
            <pc:sldMk cId="1581292572" sldId="328"/>
            <ac:picMk id="22" creationId="{8DBC57B5-AC68-7D92-C072-037A43A3C1EF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3:10:22.556" v="801"/>
          <ac:picMkLst>
            <pc:docMk/>
            <pc:sldMk cId="1581292572" sldId="328"/>
            <ac:picMk id="52" creationId="{4064D631-A28A-0EFD-CFA7-48994AF600FE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3:10:22.556" v="800"/>
          <ac:picMkLst>
            <pc:docMk/>
            <pc:sldMk cId="1581292572" sldId="328"/>
            <ac:picMk id="56" creationId="{CDF6E3D0-3AA9-862E-56DB-2399D17DD799}"/>
          </ac:picMkLst>
        </pc:picChg>
        <pc:picChg chg="del">
          <ac:chgData name="Michaela Matthews (QIB)" userId="S::matthews@nbi.ac.uk::fca4ec38-74e4-4d95-9adf-cc3fa5a63726" providerId="AD" clId="Web-{4BBD77E4-095B-E8B1-C385-61D7F3029C3B}" dt="2023-04-26T13:10:22.556" v="799"/>
          <ac:picMkLst>
            <pc:docMk/>
            <pc:sldMk cId="1581292572" sldId="328"/>
            <ac:picMk id="58" creationId="{AD9C3210-27D1-9582-1ACD-219A20271EFF}"/>
          </ac:picMkLst>
        </pc:picChg>
      </pc:sldChg>
    </pc:docChg>
  </pc:docChgLst>
  <pc:docChgLst>
    <pc:chgData name="Michaela Matthews (QIB)" userId="S::matthews@nbi.ac.uk::fca4ec38-74e4-4d95-9adf-cc3fa5a63726" providerId="AD" clId="Web-{36789913-104B-25BC-2137-BD9B235BF491}"/>
    <pc:docChg chg="addSld delSld modSld">
      <pc:chgData name="Michaela Matthews (QIB)" userId="S::matthews@nbi.ac.uk::fca4ec38-74e4-4d95-9adf-cc3fa5a63726" providerId="AD" clId="Web-{36789913-104B-25BC-2137-BD9B235BF491}" dt="2024-10-12T13:57:45.253" v="107" actId="20577"/>
      <pc:docMkLst>
        <pc:docMk/>
      </pc:docMkLst>
      <pc:sldChg chg="del">
        <pc:chgData name="Michaela Matthews (QIB)" userId="S::matthews@nbi.ac.uk::fca4ec38-74e4-4d95-9adf-cc3fa5a63726" providerId="AD" clId="Web-{36789913-104B-25BC-2137-BD9B235BF491}" dt="2024-10-12T13:46:13.154" v="41"/>
        <pc:sldMkLst>
          <pc:docMk/>
          <pc:sldMk cId="691719145" sldId="391"/>
        </pc:sldMkLst>
      </pc:sldChg>
      <pc:sldChg chg="addSp delSp modSp">
        <pc:chgData name="Michaela Matthews (QIB)" userId="S::matthews@nbi.ac.uk::fca4ec38-74e4-4d95-9adf-cc3fa5a63726" providerId="AD" clId="Web-{36789913-104B-25BC-2137-BD9B235BF491}" dt="2024-10-12T13:55:33.606" v="82" actId="1076"/>
        <pc:sldMkLst>
          <pc:docMk/>
          <pc:sldMk cId="3108750317" sldId="393"/>
        </pc:sldMkLst>
        <pc:spChg chg="mod">
          <ac:chgData name="Michaela Matthews (QIB)" userId="S::matthews@nbi.ac.uk::fca4ec38-74e4-4d95-9adf-cc3fa5a63726" providerId="AD" clId="Web-{36789913-104B-25BC-2137-BD9B235BF491}" dt="2024-10-12T13:37:53.815" v="19" actId="1076"/>
          <ac:spMkLst>
            <pc:docMk/>
            <pc:sldMk cId="3108750317" sldId="393"/>
            <ac:spMk id="8" creationId="{C05D97D5-5C86-2685-5B2A-74F520E1E706}"/>
          </ac:spMkLst>
        </pc:spChg>
        <pc:picChg chg="add del mod">
          <ac:chgData name="Michaela Matthews (QIB)" userId="S::matthews@nbi.ac.uk::fca4ec38-74e4-4d95-9adf-cc3fa5a63726" providerId="AD" clId="Web-{36789913-104B-25BC-2137-BD9B235BF491}" dt="2024-10-12T13:46:17.811" v="42"/>
          <ac:picMkLst>
            <pc:docMk/>
            <pc:sldMk cId="3108750317" sldId="393"/>
            <ac:picMk id="5" creationId="{0B0B884E-FFA0-02C9-1F1A-3859C2CE27B0}"/>
          </ac:picMkLst>
        </pc:picChg>
        <pc:picChg chg="add mod">
          <ac:chgData name="Michaela Matthews (QIB)" userId="S::matthews@nbi.ac.uk::fca4ec38-74e4-4d95-9adf-cc3fa5a63726" providerId="AD" clId="Web-{36789913-104B-25BC-2137-BD9B235BF491}" dt="2024-10-12T13:55:33.606" v="82" actId="1076"/>
          <ac:picMkLst>
            <pc:docMk/>
            <pc:sldMk cId="3108750317" sldId="393"/>
            <ac:picMk id="9" creationId="{353B1F0B-7BB1-A5DF-4966-16338560AD70}"/>
          </ac:picMkLst>
        </pc:picChg>
      </pc:sldChg>
      <pc:sldChg chg="addSp modSp">
        <pc:chgData name="Michaela Matthews (QIB)" userId="S::matthews@nbi.ac.uk::fca4ec38-74e4-4d95-9adf-cc3fa5a63726" providerId="AD" clId="Web-{36789913-104B-25BC-2137-BD9B235BF491}" dt="2024-10-12T13:55:26.902" v="81" actId="20577"/>
        <pc:sldMkLst>
          <pc:docMk/>
          <pc:sldMk cId="333203371" sldId="395"/>
        </pc:sldMkLst>
        <pc:spChg chg="mod">
          <ac:chgData name="Michaela Matthews (QIB)" userId="S::matthews@nbi.ac.uk::fca4ec38-74e4-4d95-9adf-cc3fa5a63726" providerId="AD" clId="Web-{36789913-104B-25BC-2137-BD9B235BF491}" dt="2024-10-12T13:55:26.902" v="81" actId="20577"/>
          <ac:spMkLst>
            <pc:docMk/>
            <pc:sldMk cId="333203371" sldId="395"/>
            <ac:spMk id="4" creationId="{7EB595EE-2600-7871-EB47-6DD8EA0E8D98}"/>
          </ac:spMkLst>
        </pc:spChg>
        <pc:spChg chg="add mod">
          <ac:chgData name="Michaela Matthews (QIB)" userId="S::matthews@nbi.ac.uk::fca4ec38-74e4-4d95-9adf-cc3fa5a63726" providerId="AD" clId="Web-{36789913-104B-25BC-2137-BD9B235BF491}" dt="2024-10-12T13:55:11.667" v="64" actId="20577"/>
          <ac:spMkLst>
            <pc:docMk/>
            <pc:sldMk cId="333203371" sldId="395"/>
            <ac:spMk id="8" creationId="{EC0CF05A-35BA-5986-9FDB-9F24ABDDDC60}"/>
          </ac:spMkLst>
        </pc:spChg>
      </pc:sldChg>
      <pc:sldChg chg="addSp modSp">
        <pc:chgData name="Michaela Matthews (QIB)" userId="S::matthews@nbi.ac.uk::fca4ec38-74e4-4d95-9adf-cc3fa5a63726" providerId="AD" clId="Web-{36789913-104B-25BC-2137-BD9B235BF491}" dt="2024-10-12T13:57:45.253" v="107" actId="20577"/>
        <pc:sldMkLst>
          <pc:docMk/>
          <pc:sldMk cId="2204802679" sldId="396"/>
        </pc:sldMkLst>
        <pc:spChg chg="add mod">
          <ac:chgData name="Michaela Matthews (QIB)" userId="S::matthews@nbi.ac.uk::fca4ec38-74e4-4d95-9adf-cc3fa5a63726" providerId="AD" clId="Web-{36789913-104B-25BC-2137-BD9B235BF491}" dt="2024-10-12T13:57:45.253" v="107" actId="20577"/>
          <ac:spMkLst>
            <pc:docMk/>
            <pc:sldMk cId="2204802679" sldId="396"/>
            <ac:spMk id="8" creationId="{327EF848-FA58-A5A7-DEFC-265C33411442}"/>
          </ac:spMkLst>
        </pc:spChg>
      </pc:sldChg>
      <pc:sldChg chg="modSp add replId">
        <pc:chgData name="Michaela Matthews (QIB)" userId="S::matthews@nbi.ac.uk::fca4ec38-74e4-4d95-9adf-cc3fa5a63726" providerId="AD" clId="Web-{36789913-104B-25BC-2137-BD9B235BF491}" dt="2024-10-12T13:55:22.965" v="75" actId="20577"/>
        <pc:sldMkLst>
          <pc:docMk/>
          <pc:sldMk cId="2053597042" sldId="401"/>
        </pc:sldMkLst>
        <pc:spChg chg="mod">
          <ac:chgData name="Michaela Matthews (QIB)" userId="S::matthews@nbi.ac.uk::fca4ec38-74e4-4d95-9adf-cc3fa5a63726" providerId="AD" clId="Web-{36789913-104B-25BC-2137-BD9B235BF491}" dt="2024-10-12T13:55:22.965" v="75" actId="20577"/>
          <ac:spMkLst>
            <pc:docMk/>
            <pc:sldMk cId="2053597042" sldId="401"/>
            <ac:spMk id="4" creationId="{7EB595EE-2600-7871-EB47-6DD8EA0E8D98}"/>
          </ac:spMkLst>
        </pc:spChg>
      </pc:sldChg>
      <pc:sldChg chg="modSp add del replId">
        <pc:chgData name="Michaela Matthews (QIB)" userId="S::matthews@nbi.ac.uk::fca4ec38-74e4-4d95-9adf-cc3fa5a63726" providerId="AD" clId="Web-{36789913-104B-25BC-2137-BD9B235BF491}" dt="2024-10-12T13:46:10.154" v="40"/>
        <pc:sldMkLst>
          <pc:docMk/>
          <pc:sldMk cId="3865850215" sldId="401"/>
        </pc:sldMkLst>
        <pc:spChg chg="mod">
          <ac:chgData name="Michaela Matthews (QIB)" userId="S::matthews@nbi.ac.uk::fca4ec38-74e4-4d95-9adf-cc3fa5a63726" providerId="AD" clId="Web-{36789913-104B-25BC-2137-BD9B235BF491}" dt="2024-10-12T13:38:44.740" v="36" actId="20577"/>
          <ac:spMkLst>
            <pc:docMk/>
            <pc:sldMk cId="3865850215" sldId="401"/>
            <ac:spMk id="4" creationId="{7EB595EE-2600-7871-EB47-6DD8EA0E8D98}"/>
          </ac:spMkLst>
        </pc:spChg>
      </pc:sldChg>
      <pc:sldChg chg="modSp add del replId">
        <pc:chgData name="Michaela Matthews (QIB)" userId="S::matthews@nbi.ac.uk::fca4ec38-74e4-4d95-9adf-cc3fa5a63726" providerId="AD" clId="Web-{36789913-104B-25BC-2137-BD9B235BF491}" dt="2024-10-12T13:46:09.248" v="39"/>
        <pc:sldMkLst>
          <pc:docMk/>
          <pc:sldMk cId="3163450086" sldId="402"/>
        </pc:sldMkLst>
        <pc:spChg chg="mod">
          <ac:chgData name="Michaela Matthews (QIB)" userId="S::matthews@nbi.ac.uk::fca4ec38-74e4-4d95-9adf-cc3fa5a63726" providerId="AD" clId="Web-{36789913-104B-25BC-2137-BD9B235BF491}" dt="2024-10-12T13:38:38.568" v="33" actId="20577"/>
          <ac:spMkLst>
            <pc:docMk/>
            <pc:sldMk cId="3163450086" sldId="402"/>
            <ac:spMk id="4" creationId="{7EB595EE-2600-7871-EB47-6DD8EA0E8D98}"/>
          </ac:spMkLst>
        </pc:spChg>
      </pc:sldChg>
      <pc:sldChg chg="modSp add del replId">
        <pc:chgData name="Michaela Matthews (QIB)" userId="S::matthews@nbi.ac.uk::fca4ec38-74e4-4d95-9adf-cc3fa5a63726" providerId="AD" clId="Web-{36789913-104B-25BC-2137-BD9B235BF491}" dt="2024-10-12T13:46:08.326" v="38"/>
        <pc:sldMkLst>
          <pc:docMk/>
          <pc:sldMk cId="1835936302" sldId="403"/>
        </pc:sldMkLst>
        <pc:spChg chg="mod">
          <ac:chgData name="Michaela Matthews (QIB)" userId="S::matthews@nbi.ac.uk::fca4ec38-74e4-4d95-9adf-cc3fa5a63726" providerId="AD" clId="Web-{36789913-104B-25BC-2137-BD9B235BF491}" dt="2024-10-12T13:38:34.989" v="30" actId="20577"/>
          <ac:spMkLst>
            <pc:docMk/>
            <pc:sldMk cId="1835936302" sldId="403"/>
            <ac:spMk id="4" creationId="{7EB595EE-2600-7871-EB47-6DD8EA0E8D98}"/>
          </ac:spMkLst>
        </pc:spChg>
      </pc:sldChg>
      <pc:sldChg chg="modSp add del replId">
        <pc:chgData name="Michaela Matthews (QIB)" userId="S::matthews@nbi.ac.uk::fca4ec38-74e4-4d95-9adf-cc3fa5a63726" providerId="AD" clId="Web-{36789913-104B-25BC-2137-BD9B235BF491}" dt="2024-10-12T13:46:07.216" v="37"/>
        <pc:sldMkLst>
          <pc:docMk/>
          <pc:sldMk cId="1841320028" sldId="404"/>
        </pc:sldMkLst>
        <pc:spChg chg="mod">
          <ac:chgData name="Michaela Matthews (QIB)" userId="S::matthews@nbi.ac.uk::fca4ec38-74e4-4d95-9adf-cc3fa5a63726" providerId="AD" clId="Web-{36789913-104B-25BC-2137-BD9B235BF491}" dt="2024-10-12T13:38:28.614" v="27" actId="20577"/>
          <ac:spMkLst>
            <pc:docMk/>
            <pc:sldMk cId="1841320028" sldId="404"/>
            <ac:spMk id="4" creationId="{7EB595EE-2600-7871-EB47-6DD8EA0E8D9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D430E-2591-4D76-B056-FF8789FC0CCC}" type="doc">
      <dgm:prSet loTypeId="urn:microsoft.com/office/officeart/2005/8/layout/hierarchy2" loCatId="hierarchy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24BADB0-B90F-498E-8888-693FA6957F25}">
      <dgm:prSet phldrT="[Text]" phldr="0"/>
      <dgm:spPr/>
      <dgm:t>
        <a:bodyPr/>
        <a:lstStyle/>
        <a:p>
          <a:r>
            <a:rPr lang="en-US" b="0" dirty="0">
              <a:latin typeface="Calibri Light" panose="020F0302020204030204"/>
            </a:rPr>
            <a:t>Input</a:t>
          </a:r>
          <a:endParaRPr lang="en-US" b="0" dirty="0"/>
        </a:p>
      </dgm:t>
    </dgm:pt>
    <dgm:pt modelId="{6D1559DB-C56D-4762-81F3-C6936E74340D}" type="parTrans" cxnId="{9A8856F9-9D7A-4C85-9DD3-ED3540D6CF3D}">
      <dgm:prSet/>
      <dgm:spPr/>
      <dgm:t>
        <a:bodyPr/>
        <a:lstStyle/>
        <a:p>
          <a:endParaRPr lang="en-US"/>
        </a:p>
      </dgm:t>
    </dgm:pt>
    <dgm:pt modelId="{69A63E6E-A1FF-4C41-96B7-71C242387FBF}" type="sibTrans" cxnId="{9A8856F9-9D7A-4C85-9DD3-ED3540D6CF3D}">
      <dgm:prSet/>
      <dgm:spPr/>
      <dgm:t>
        <a:bodyPr/>
        <a:lstStyle/>
        <a:p>
          <a:endParaRPr lang="en-US"/>
        </a:p>
      </dgm:t>
    </dgm:pt>
    <dgm:pt modelId="{7CFE018C-A823-436D-8BFE-026EF0B56875}">
      <dgm:prSet phldrT="[Text]"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Software 1</a:t>
          </a:r>
          <a:endParaRPr lang="en-US" b="0" dirty="0"/>
        </a:p>
      </dgm:t>
    </dgm:pt>
    <dgm:pt modelId="{8F03F8F2-D5E3-4A7C-8955-F3AB1C1807CE}" type="parTrans" cxnId="{5AB323A1-5DC9-4C76-8503-37862348D7A5}">
      <dgm:prSet/>
      <dgm:spPr/>
      <dgm:t>
        <a:bodyPr/>
        <a:lstStyle/>
        <a:p>
          <a:endParaRPr lang="en-US"/>
        </a:p>
      </dgm:t>
    </dgm:pt>
    <dgm:pt modelId="{DD945A13-D3CC-4455-9B76-F6274858C439}" type="sibTrans" cxnId="{5AB323A1-5DC9-4C76-8503-37862348D7A5}">
      <dgm:prSet/>
      <dgm:spPr/>
      <dgm:t>
        <a:bodyPr/>
        <a:lstStyle/>
        <a:p>
          <a:endParaRPr lang="en-US"/>
        </a:p>
      </dgm:t>
    </dgm:pt>
    <dgm:pt modelId="{10B26953-DC42-4898-819C-8AE0A17EC909}">
      <dgm:prSet phldrT="[Text]"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Output 1</a:t>
          </a:r>
          <a:endParaRPr lang="en-US" b="0" dirty="0"/>
        </a:p>
      </dgm:t>
    </dgm:pt>
    <dgm:pt modelId="{37744AC8-247A-47ED-AFFF-B96394F95121}" type="parTrans" cxnId="{DB9777C2-AD07-45AA-94B1-F1615FBDA43D}">
      <dgm:prSet/>
      <dgm:spPr/>
      <dgm:t>
        <a:bodyPr/>
        <a:lstStyle/>
        <a:p>
          <a:endParaRPr lang="en-US"/>
        </a:p>
      </dgm:t>
    </dgm:pt>
    <dgm:pt modelId="{8213F562-1814-426D-8761-FF4E7797F965}" type="sibTrans" cxnId="{DB9777C2-AD07-45AA-94B1-F1615FBDA43D}">
      <dgm:prSet/>
      <dgm:spPr/>
      <dgm:t>
        <a:bodyPr/>
        <a:lstStyle/>
        <a:p>
          <a:endParaRPr lang="en-US"/>
        </a:p>
      </dgm:t>
    </dgm:pt>
    <dgm:pt modelId="{7AC000AA-7075-43C2-AC9C-EC66249448BB}">
      <dgm:prSet phldrT="[Text]"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Output 2</a:t>
          </a:r>
          <a:endParaRPr lang="en-US" b="0" dirty="0"/>
        </a:p>
      </dgm:t>
    </dgm:pt>
    <dgm:pt modelId="{1FEBB486-703E-417B-BEA5-9E25540DF39B}" type="parTrans" cxnId="{C804E792-41F2-4F31-89B9-DA8A6F734360}">
      <dgm:prSet/>
      <dgm:spPr/>
      <dgm:t>
        <a:bodyPr/>
        <a:lstStyle/>
        <a:p>
          <a:endParaRPr lang="en-US"/>
        </a:p>
      </dgm:t>
    </dgm:pt>
    <dgm:pt modelId="{DC06FF39-2ECF-4E0B-9A97-B7BC586806B9}" type="sibTrans" cxnId="{C804E792-41F2-4F31-89B9-DA8A6F734360}">
      <dgm:prSet/>
      <dgm:spPr/>
      <dgm:t>
        <a:bodyPr/>
        <a:lstStyle/>
        <a:p>
          <a:endParaRPr lang="en-US"/>
        </a:p>
      </dgm:t>
    </dgm:pt>
    <dgm:pt modelId="{69144766-9ACA-4BBB-946F-359B2D37EB64}">
      <dgm:prSet phldrT="[Text]"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Software 2</a:t>
          </a:r>
          <a:endParaRPr lang="en-US" b="0" dirty="0"/>
        </a:p>
      </dgm:t>
    </dgm:pt>
    <dgm:pt modelId="{8B6D2FBD-97ED-4969-83D8-B4DC40F0AC3C}" type="parTrans" cxnId="{CAB00845-9DA7-4FE2-85F7-4CDA7B3712C9}">
      <dgm:prSet/>
      <dgm:spPr/>
      <dgm:t>
        <a:bodyPr/>
        <a:lstStyle/>
        <a:p>
          <a:endParaRPr lang="en-US"/>
        </a:p>
      </dgm:t>
    </dgm:pt>
    <dgm:pt modelId="{11CFF75D-DAC3-4720-A6E2-472CDC5C93E4}" type="sibTrans" cxnId="{CAB00845-9DA7-4FE2-85F7-4CDA7B3712C9}">
      <dgm:prSet/>
      <dgm:spPr/>
      <dgm:t>
        <a:bodyPr/>
        <a:lstStyle/>
        <a:p>
          <a:endParaRPr lang="en-US"/>
        </a:p>
      </dgm:t>
    </dgm:pt>
    <dgm:pt modelId="{88798EC8-3A89-415A-A3A9-43568E45CA67}">
      <dgm:prSet phldrT="[Text]"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Output 3</a:t>
          </a:r>
          <a:endParaRPr lang="en-US" b="0" dirty="0"/>
        </a:p>
      </dgm:t>
    </dgm:pt>
    <dgm:pt modelId="{6F4EEF36-F9B2-4935-91AD-399825DF4C27}" type="parTrans" cxnId="{8AFE6AD0-7EE0-4078-AEA8-27283B02B05D}">
      <dgm:prSet/>
      <dgm:spPr/>
      <dgm:t>
        <a:bodyPr/>
        <a:lstStyle/>
        <a:p>
          <a:endParaRPr lang="en-US"/>
        </a:p>
      </dgm:t>
    </dgm:pt>
    <dgm:pt modelId="{FF34C036-1957-4BB2-AA9F-3ABD3B50DC10}" type="sibTrans" cxnId="{8AFE6AD0-7EE0-4078-AEA8-27283B02B05D}">
      <dgm:prSet/>
      <dgm:spPr/>
      <dgm:t>
        <a:bodyPr/>
        <a:lstStyle/>
        <a:p>
          <a:endParaRPr lang="en-US"/>
        </a:p>
      </dgm:t>
    </dgm:pt>
    <dgm:pt modelId="{1E2F889A-05A7-4FFE-9868-F44ECC1791DE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Software 3</a:t>
          </a:r>
        </a:p>
      </dgm:t>
    </dgm:pt>
    <dgm:pt modelId="{33AB787D-2BD7-495A-A05F-12889C0E07A1}" type="parTrans" cxnId="{FE47E9AF-FBBE-4F32-BE89-FF8D4FCCF393}">
      <dgm:prSet/>
      <dgm:spPr/>
      <dgm:t>
        <a:bodyPr/>
        <a:lstStyle/>
        <a:p>
          <a:endParaRPr lang="en-US"/>
        </a:p>
      </dgm:t>
    </dgm:pt>
    <dgm:pt modelId="{962F3E1E-EE95-4A70-BCC4-13DCCDD4DAC4}" type="sibTrans" cxnId="{FE47E9AF-FBBE-4F32-BE89-FF8D4FCCF393}">
      <dgm:prSet/>
      <dgm:spPr/>
    </dgm:pt>
    <dgm:pt modelId="{24398EC0-97CC-4837-96C5-0D486CD30D25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Output 4</a:t>
          </a:r>
        </a:p>
      </dgm:t>
    </dgm:pt>
    <dgm:pt modelId="{71F6B993-CDA5-4B86-AF45-836BDEC3F18A}" type="parTrans" cxnId="{7CFEDD78-F008-46A2-9BB0-861DDA29287C}">
      <dgm:prSet/>
      <dgm:spPr/>
      <dgm:t>
        <a:bodyPr/>
        <a:lstStyle/>
        <a:p>
          <a:endParaRPr lang="en-US"/>
        </a:p>
      </dgm:t>
    </dgm:pt>
    <dgm:pt modelId="{D85D091B-6A03-4260-8721-C6A1AF85F8C9}" type="sibTrans" cxnId="{7CFEDD78-F008-46A2-9BB0-861DDA29287C}">
      <dgm:prSet/>
      <dgm:spPr/>
    </dgm:pt>
    <dgm:pt modelId="{CAB7D54F-0179-4C5C-AC39-491E3CB2C745}" type="pres">
      <dgm:prSet presAssocID="{EC5D430E-2591-4D76-B056-FF8789FC0CC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5147FC-AC13-4F86-8122-5D939547970F}" type="pres">
      <dgm:prSet presAssocID="{C24BADB0-B90F-498E-8888-693FA6957F25}" presName="root1" presStyleCnt="0"/>
      <dgm:spPr/>
    </dgm:pt>
    <dgm:pt modelId="{85CDB1F6-7513-47B6-9128-C4C13EF9BE48}" type="pres">
      <dgm:prSet presAssocID="{C24BADB0-B90F-498E-8888-693FA6957F25}" presName="LevelOneTextNode" presStyleLbl="node0" presStyleIdx="0" presStyleCnt="1">
        <dgm:presLayoutVars>
          <dgm:chPref val="3"/>
        </dgm:presLayoutVars>
      </dgm:prSet>
      <dgm:spPr/>
    </dgm:pt>
    <dgm:pt modelId="{8DDE5A6A-F0C2-4EAB-8986-B05F340DB02B}" type="pres">
      <dgm:prSet presAssocID="{C24BADB0-B90F-498E-8888-693FA6957F25}" presName="level2hierChild" presStyleCnt="0"/>
      <dgm:spPr/>
    </dgm:pt>
    <dgm:pt modelId="{9002C5CE-F0A6-4C1D-A19B-F6243D9D4D4E}" type="pres">
      <dgm:prSet presAssocID="{8F03F8F2-D5E3-4A7C-8955-F3AB1C1807CE}" presName="conn2-1" presStyleLbl="parChTrans1D2" presStyleIdx="0" presStyleCnt="2"/>
      <dgm:spPr/>
    </dgm:pt>
    <dgm:pt modelId="{A9EFF698-4A36-4EBB-B204-8D9D51AD47A2}" type="pres">
      <dgm:prSet presAssocID="{8F03F8F2-D5E3-4A7C-8955-F3AB1C1807CE}" presName="connTx" presStyleLbl="parChTrans1D2" presStyleIdx="0" presStyleCnt="2"/>
      <dgm:spPr/>
    </dgm:pt>
    <dgm:pt modelId="{2CB71886-25A1-41CE-A618-F6FA82167D4D}" type="pres">
      <dgm:prSet presAssocID="{7CFE018C-A823-436D-8BFE-026EF0B56875}" presName="root2" presStyleCnt="0"/>
      <dgm:spPr/>
    </dgm:pt>
    <dgm:pt modelId="{F4A0574A-6965-4C11-BBBC-6CDD06C69278}" type="pres">
      <dgm:prSet presAssocID="{7CFE018C-A823-436D-8BFE-026EF0B56875}" presName="LevelTwoTextNode" presStyleLbl="node2" presStyleIdx="0" presStyleCnt="2">
        <dgm:presLayoutVars>
          <dgm:chPref val="3"/>
        </dgm:presLayoutVars>
      </dgm:prSet>
      <dgm:spPr/>
    </dgm:pt>
    <dgm:pt modelId="{630146C6-A00D-4018-84DD-91FEEC2AE325}" type="pres">
      <dgm:prSet presAssocID="{7CFE018C-A823-436D-8BFE-026EF0B56875}" presName="level3hierChild" presStyleCnt="0"/>
      <dgm:spPr/>
    </dgm:pt>
    <dgm:pt modelId="{BEE074BE-A197-4DE1-9810-0A6291AFE136}" type="pres">
      <dgm:prSet presAssocID="{37744AC8-247A-47ED-AFFF-B96394F95121}" presName="conn2-1" presStyleLbl="parChTrans1D3" presStyleIdx="0" presStyleCnt="3"/>
      <dgm:spPr/>
    </dgm:pt>
    <dgm:pt modelId="{A9C25F4C-8175-4D7E-AF46-134B047AB1F4}" type="pres">
      <dgm:prSet presAssocID="{37744AC8-247A-47ED-AFFF-B96394F95121}" presName="connTx" presStyleLbl="parChTrans1D3" presStyleIdx="0" presStyleCnt="3"/>
      <dgm:spPr/>
    </dgm:pt>
    <dgm:pt modelId="{516531A2-BBC1-4D4F-9858-43554A08DF35}" type="pres">
      <dgm:prSet presAssocID="{10B26953-DC42-4898-819C-8AE0A17EC909}" presName="root2" presStyleCnt="0"/>
      <dgm:spPr/>
    </dgm:pt>
    <dgm:pt modelId="{18511A32-9B3D-4852-ABD3-3CB41E729539}" type="pres">
      <dgm:prSet presAssocID="{10B26953-DC42-4898-819C-8AE0A17EC909}" presName="LevelTwoTextNode" presStyleLbl="node3" presStyleIdx="0" presStyleCnt="3">
        <dgm:presLayoutVars>
          <dgm:chPref val="3"/>
        </dgm:presLayoutVars>
      </dgm:prSet>
      <dgm:spPr/>
    </dgm:pt>
    <dgm:pt modelId="{A503BA3C-C821-439C-B985-E7CDB8A4D13D}" type="pres">
      <dgm:prSet presAssocID="{10B26953-DC42-4898-819C-8AE0A17EC909}" presName="level3hierChild" presStyleCnt="0"/>
      <dgm:spPr/>
    </dgm:pt>
    <dgm:pt modelId="{C8FA7CA7-B16F-4E73-A553-71CDC6267975}" type="pres">
      <dgm:prSet presAssocID="{1FEBB486-703E-417B-BEA5-9E25540DF39B}" presName="conn2-1" presStyleLbl="parChTrans1D3" presStyleIdx="1" presStyleCnt="3"/>
      <dgm:spPr/>
    </dgm:pt>
    <dgm:pt modelId="{7FD1D682-C6D1-4D83-9D4A-6F523AFE24B6}" type="pres">
      <dgm:prSet presAssocID="{1FEBB486-703E-417B-BEA5-9E25540DF39B}" presName="connTx" presStyleLbl="parChTrans1D3" presStyleIdx="1" presStyleCnt="3"/>
      <dgm:spPr/>
    </dgm:pt>
    <dgm:pt modelId="{5DC34644-1942-4747-BD99-3C0EEEEA1AA7}" type="pres">
      <dgm:prSet presAssocID="{7AC000AA-7075-43C2-AC9C-EC66249448BB}" presName="root2" presStyleCnt="0"/>
      <dgm:spPr/>
    </dgm:pt>
    <dgm:pt modelId="{411BA0FF-08D8-4472-9714-61A9EC7D61D1}" type="pres">
      <dgm:prSet presAssocID="{7AC000AA-7075-43C2-AC9C-EC66249448BB}" presName="LevelTwoTextNode" presStyleLbl="node3" presStyleIdx="1" presStyleCnt="3">
        <dgm:presLayoutVars>
          <dgm:chPref val="3"/>
        </dgm:presLayoutVars>
      </dgm:prSet>
      <dgm:spPr/>
    </dgm:pt>
    <dgm:pt modelId="{62DCE88E-6315-4CF3-A48F-F54B89CC236B}" type="pres">
      <dgm:prSet presAssocID="{7AC000AA-7075-43C2-AC9C-EC66249448BB}" presName="level3hierChild" presStyleCnt="0"/>
      <dgm:spPr/>
    </dgm:pt>
    <dgm:pt modelId="{06B6E6DA-1721-42E8-948F-80978F733EF9}" type="pres">
      <dgm:prSet presAssocID="{33AB787D-2BD7-495A-A05F-12889C0E07A1}" presName="conn2-1" presStyleLbl="parChTrans1D4" presStyleIdx="0" presStyleCnt="2"/>
      <dgm:spPr/>
    </dgm:pt>
    <dgm:pt modelId="{AC599C89-D611-4C40-9A51-BF88CA19D61C}" type="pres">
      <dgm:prSet presAssocID="{33AB787D-2BD7-495A-A05F-12889C0E07A1}" presName="connTx" presStyleLbl="parChTrans1D4" presStyleIdx="0" presStyleCnt="2"/>
      <dgm:spPr/>
    </dgm:pt>
    <dgm:pt modelId="{2A0854FC-9D15-4728-A268-920ECE4EFF50}" type="pres">
      <dgm:prSet presAssocID="{1E2F889A-05A7-4FFE-9868-F44ECC1791DE}" presName="root2" presStyleCnt="0"/>
      <dgm:spPr/>
    </dgm:pt>
    <dgm:pt modelId="{E7D86EF0-5D3E-45C0-8BEA-F2229F52C01B}" type="pres">
      <dgm:prSet presAssocID="{1E2F889A-05A7-4FFE-9868-F44ECC1791DE}" presName="LevelTwoTextNode" presStyleLbl="node4" presStyleIdx="0" presStyleCnt="2">
        <dgm:presLayoutVars>
          <dgm:chPref val="3"/>
        </dgm:presLayoutVars>
      </dgm:prSet>
      <dgm:spPr/>
    </dgm:pt>
    <dgm:pt modelId="{5E766B5A-531E-4BF9-AA16-6E44C71D437E}" type="pres">
      <dgm:prSet presAssocID="{1E2F889A-05A7-4FFE-9868-F44ECC1791DE}" presName="level3hierChild" presStyleCnt="0"/>
      <dgm:spPr/>
    </dgm:pt>
    <dgm:pt modelId="{93FBC90A-DD0D-42F7-A32F-7EED81DA0089}" type="pres">
      <dgm:prSet presAssocID="{71F6B993-CDA5-4B86-AF45-836BDEC3F18A}" presName="conn2-1" presStyleLbl="parChTrans1D4" presStyleIdx="1" presStyleCnt="2"/>
      <dgm:spPr/>
    </dgm:pt>
    <dgm:pt modelId="{32F69376-A069-4E04-AB45-D5C642FF68F7}" type="pres">
      <dgm:prSet presAssocID="{71F6B993-CDA5-4B86-AF45-836BDEC3F18A}" presName="connTx" presStyleLbl="parChTrans1D4" presStyleIdx="1" presStyleCnt="2"/>
      <dgm:spPr/>
    </dgm:pt>
    <dgm:pt modelId="{2C04EDA0-411C-4D9B-B20C-FCF6B28AD5E1}" type="pres">
      <dgm:prSet presAssocID="{24398EC0-97CC-4837-96C5-0D486CD30D25}" presName="root2" presStyleCnt="0"/>
      <dgm:spPr/>
    </dgm:pt>
    <dgm:pt modelId="{F49AFFF0-620A-4412-85CE-F9F9008979CB}" type="pres">
      <dgm:prSet presAssocID="{24398EC0-97CC-4837-96C5-0D486CD30D25}" presName="LevelTwoTextNode" presStyleLbl="node4" presStyleIdx="1" presStyleCnt="2">
        <dgm:presLayoutVars>
          <dgm:chPref val="3"/>
        </dgm:presLayoutVars>
      </dgm:prSet>
      <dgm:spPr/>
    </dgm:pt>
    <dgm:pt modelId="{8D44FEFF-17A7-45D3-91E1-6A843235C63B}" type="pres">
      <dgm:prSet presAssocID="{24398EC0-97CC-4837-96C5-0D486CD30D25}" presName="level3hierChild" presStyleCnt="0"/>
      <dgm:spPr/>
    </dgm:pt>
    <dgm:pt modelId="{EC55A6AA-A77B-4AB5-A158-514AD73CACF6}" type="pres">
      <dgm:prSet presAssocID="{8B6D2FBD-97ED-4969-83D8-B4DC40F0AC3C}" presName="conn2-1" presStyleLbl="parChTrans1D2" presStyleIdx="1" presStyleCnt="2"/>
      <dgm:spPr/>
    </dgm:pt>
    <dgm:pt modelId="{082F12B9-755D-4CA0-A0DD-46428282BBBA}" type="pres">
      <dgm:prSet presAssocID="{8B6D2FBD-97ED-4969-83D8-B4DC40F0AC3C}" presName="connTx" presStyleLbl="parChTrans1D2" presStyleIdx="1" presStyleCnt="2"/>
      <dgm:spPr/>
    </dgm:pt>
    <dgm:pt modelId="{BF3895E8-EDB7-4620-ACFE-178E4844D80B}" type="pres">
      <dgm:prSet presAssocID="{69144766-9ACA-4BBB-946F-359B2D37EB64}" presName="root2" presStyleCnt="0"/>
      <dgm:spPr/>
    </dgm:pt>
    <dgm:pt modelId="{5B1AF4B9-1BB0-4E00-88AB-DF1984948716}" type="pres">
      <dgm:prSet presAssocID="{69144766-9ACA-4BBB-946F-359B2D37EB64}" presName="LevelTwoTextNode" presStyleLbl="node2" presStyleIdx="1" presStyleCnt="2">
        <dgm:presLayoutVars>
          <dgm:chPref val="3"/>
        </dgm:presLayoutVars>
      </dgm:prSet>
      <dgm:spPr/>
    </dgm:pt>
    <dgm:pt modelId="{E72064A5-6BE2-4077-9CBB-1D6362E2FAE2}" type="pres">
      <dgm:prSet presAssocID="{69144766-9ACA-4BBB-946F-359B2D37EB64}" presName="level3hierChild" presStyleCnt="0"/>
      <dgm:spPr/>
    </dgm:pt>
    <dgm:pt modelId="{0F969FE5-964F-4EF8-8C3D-17563AD269FA}" type="pres">
      <dgm:prSet presAssocID="{6F4EEF36-F9B2-4935-91AD-399825DF4C27}" presName="conn2-1" presStyleLbl="parChTrans1D3" presStyleIdx="2" presStyleCnt="3"/>
      <dgm:spPr/>
    </dgm:pt>
    <dgm:pt modelId="{91DE3CF6-DAA0-4FCD-8237-B6C1ACC6D210}" type="pres">
      <dgm:prSet presAssocID="{6F4EEF36-F9B2-4935-91AD-399825DF4C27}" presName="connTx" presStyleLbl="parChTrans1D3" presStyleIdx="2" presStyleCnt="3"/>
      <dgm:spPr/>
    </dgm:pt>
    <dgm:pt modelId="{661E0095-E192-484B-B707-0E8988C5C439}" type="pres">
      <dgm:prSet presAssocID="{88798EC8-3A89-415A-A3A9-43568E45CA67}" presName="root2" presStyleCnt="0"/>
      <dgm:spPr/>
    </dgm:pt>
    <dgm:pt modelId="{8C0FF446-04A7-4FEE-A7C3-F0B553DBCC14}" type="pres">
      <dgm:prSet presAssocID="{88798EC8-3A89-415A-A3A9-43568E45CA67}" presName="LevelTwoTextNode" presStyleLbl="node3" presStyleIdx="2" presStyleCnt="3">
        <dgm:presLayoutVars>
          <dgm:chPref val="3"/>
        </dgm:presLayoutVars>
      </dgm:prSet>
      <dgm:spPr/>
    </dgm:pt>
    <dgm:pt modelId="{DB69B7FF-2E65-422F-95C2-979B2F32EDA0}" type="pres">
      <dgm:prSet presAssocID="{88798EC8-3A89-415A-A3A9-43568E45CA67}" presName="level3hierChild" presStyleCnt="0"/>
      <dgm:spPr/>
    </dgm:pt>
  </dgm:ptLst>
  <dgm:cxnLst>
    <dgm:cxn modelId="{ADC05200-DD69-4673-8319-B45206CE7D41}" type="presOf" srcId="{7CFE018C-A823-436D-8BFE-026EF0B56875}" destId="{F4A0574A-6965-4C11-BBBC-6CDD06C69278}" srcOrd="0" destOrd="0" presId="urn:microsoft.com/office/officeart/2005/8/layout/hierarchy2"/>
    <dgm:cxn modelId="{BC905006-FF5C-44E6-ABBA-1E79A0C564E0}" type="presOf" srcId="{7AC000AA-7075-43C2-AC9C-EC66249448BB}" destId="{411BA0FF-08D8-4472-9714-61A9EC7D61D1}" srcOrd="0" destOrd="0" presId="urn:microsoft.com/office/officeart/2005/8/layout/hierarchy2"/>
    <dgm:cxn modelId="{D9BA880A-B70F-406F-91C7-5A96CAF0ADEF}" type="presOf" srcId="{6F4EEF36-F9B2-4935-91AD-399825DF4C27}" destId="{91DE3CF6-DAA0-4FCD-8237-B6C1ACC6D210}" srcOrd="1" destOrd="0" presId="urn:microsoft.com/office/officeart/2005/8/layout/hierarchy2"/>
    <dgm:cxn modelId="{24B70A24-1C18-4963-ADB6-91828D25BD9D}" type="presOf" srcId="{24398EC0-97CC-4837-96C5-0D486CD30D25}" destId="{F49AFFF0-620A-4412-85CE-F9F9008979CB}" srcOrd="0" destOrd="0" presId="urn:microsoft.com/office/officeart/2005/8/layout/hierarchy2"/>
    <dgm:cxn modelId="{25536F27-27F1-4C28-B9BC-B3D6B6797EAC}" type="presOf" srcId="{8F03F8F2-D5E3-4A7C-8955-F3AB1C1807CE}" destId="{9002C5CE-F0A6-4C1D-A19B-F6243D9D4D4E}" srcOrd="0" destOrd="0" presId="urn:microsoft.com/office/officeart/2005/8/layout/hierarchy2"/>
    <dgm:cxn modelId="{E5B93330-C1B0-4908-97D8-BA85658EB53B}" type="presOf" srcId="{88798EC8-3A89-415A-A3A9-43568E45CA67}" destId="{8C0FF446-04A7-4FEE-A7C3-F0B553DBCC14}" srcOrd="0" destOrd="0" presId="urn:microsoft.com/office/officeart/2005/8/layout/hierarchy2"/>
    <dgm:cxn modelId="{CD2B7431-856E-4930-B7C0-8CED976E83A1}" type="presOf" srcId="{8B6D2FBD-97ED-4969-83D8-B4DC40F0AC3C}" destId="{082F12B9-755D-4CA0-A0DD-46428282BBBA}" srcOrd="1" destOrd="0" presId="urn:microsoft.com/office/officeart/2005/8/layout/hierarchy2"/>
    <dgm:cxn modelId="{5D1EEE37-ED62-4642-AC7C-ED607E009C86}" type="presOf" srcId="{10B26953-DC42-4898-819C-8AE0A17EC909}" destId="{18511A32-9B3D-4852-ABD3-3CB41E729539}" srcOrd="0" destOrd="0" presId="urn:microsoft.com/office/officeart/2005/8/layout/hierarchy2"/>
    <dgm:cxn modelId="{91D4773A-E917-4011-81A4-90BBC0E98524}" type="presOf" srcId="{1FEBB486-703E-417B-BEA5-9E25540DF39B}" destId="{7FD1D682-C6D1-4D83-9D4A-6F523AFE24B6}" srcOrd="1" destOrd="0" presId="urn:microsoft.com/office/officeart/2005/8/layout/hierarchy2"/>
    <dgm:cxn modelId="{9F6A9A3A-62B8-4C52-B048-2201D55A3311}" type="presOf" srcId="{37744AC8-247A-47ED-AFFF-B96394F95121}" destId="{BEE074BE-A197-4DE1-9810-0A6291AFE136}" srcOrd="0" destOrd="0" presId="urn:microsoft.com/office/officeart/2005/8/layout/hierarchy2"/>
    <dgm:cxn modelId="{7E36F05F-5C5F-4F0E-8278-AA9FB9D9EB3D}" type="presOf" srcId="{33AB787D-2BD7-495A-A05F-12889C0E07A1}" destId="{06B6E6DA-1721-42E8-948F-80978F733EF9}" srcOrd="0" destOrd="0" presId="urn:microsoft.com/office/officeart/2005/8/layout/hierarchy2"/>
    <dgm:cxn modelId="{CAB00845-9DA7-4FE2-85F7-4CDA7B3712C9}" srcId="{C24BADB0-B90F-498E-8888-693FA6957F25}" destId="{69144766-9ACA-4BBB-946F-359B2D37EB64}" srcOrd="1" destOrd="0" parTransId="{8B6D2FBD-97ED-4969-83D8-B4DC40F0AC3C}" sibTransId="{11CFF75D-DAC3-4720-A6E2-472CDC5C93E4}"/>
    <dgm:cxn modelId="{4472B649-00AA-4638-B2EE-0809AD7870C1}" type="presOf" srcId="{C24BADB0-B90F-498E-8888-693FA6957F25}" destId="{85CDB1F6-7513-47B6-9128-C4C13EF9BE48}" srcOrd="0" destOrd="0" presId="urn:microsoft.com/office/officeart/2005/8/layout/hierarchy2"/>
    <dgm:cxn modelId="{7BF74D4F-39C3-4BB1-8024-25FCAB681A35}" type="presOf" srcId="{8F03F8F2-D5E3-4A7C-8955-F3AB1C1807CE}" destId="{A9EFF698-4A36-4EBB-B204-8D9D51AD47A2}" srcOrd="1" destOrd="0" presId="urn:microsoft.com/office/officeart/2005/8/layout/hierarchy2"/>
    <dgm:cxn modelId="{9F660855-5ACB-44C9-9648-BF42E15C5B97}" type="presOf" srcId="{1FEBB486-703E-417B-BEA5-9E25540DF39B}" destId="{C8FA7CA7-B16F-4E73-A553-71CDC6267975}" srcOrd="0" destOrd="0" presId="urn:microsoft.com/office/officeart/2005/8/layout/hierarchy2"/>
    <dgm:cxn modelId="{7CFEDD78-F008-46A2-9BB0-861DDA29287C}" srcId="{1E2F889A-05A7-4FFE-9868-F44ECC1791DE}" destId="{24398EC0-97CC-4837-96C5-0D486CD30D25}" srcOrd="0" destOrd="0" parTransId="{71F6B993-CDA5-4B86-AF45-836BDEC3F18A}" sibTransId="{D85D091B-6A03-4260-8721-C6A1AF85F8C9}"/>
    <dgm:cxn modelId="{84A74787-7550-4197-A04E-7C4E18492264}" type="presOf" srcId="{1E2F889A-05A7-4FFE-9868-F44ECC1791DE}" destId="{E7D86EF0-5D3E-45C0-8BEA-F2229F52C01B}" srcOrd="0" destOrd="0" presId="urn:microsoft.com/office/officeart/2005/8/layout/hierarchy2"/>
    <dgm:cxn modelId="{A1475A8B-AA7F-4531-86F2-B11D3EEC2A72}" type="presOf" srcId="{33AB787D-2BD7-495A-A05F-12889C0E07A1}" destId="{AC599C89-D611-4C40-9A51-BF88CA19D61C}" srcOrd="1" destOrd="0" presId="urn:microsoft.com/office/officeart/2005/8/layout/hierarchy2"/>
    <dgm:cxn modelId="{B2985A8E-62A8-4BBF-8C31-42F8F238E6B9}" type="presOf" srcId="{8B6D2FBD-97ED-4969-83D8-B4DC40F0AC3C}" destId="{EC55A6AA-A77B-4AB5-A158-514AD73CACF6}" srcOrd="0" destOrd="0" presId="urn:microsoft.com/office/officeart/2005/8/layout/hierarchy2"/>
    <dgm:cxn modelId="{C804E792-41F2-4F31-89B9-DA8A6F734360}" srcId="{7CFE018C-A823-436D-8BFE-026EF0B56875}" destId="{7AC000AA-7075-43C2-AC9C-EC66249448BB}" srcOrd="1" destOrd="0" parTransId="{1FEBB486-703E-417B-BEA5-9E25540DF39B}" sibTransId="{DC06FF39-2ECF-4E0B-9A97-B7BC586806B9}"/>
    <dgm:cxn modelId="{D31ABB9B-D4B0-43F0-94F2-868226D3D16E}" type="presOf" srcId="{6F4EEF36-F9B2-4935-91AD-399825DF4C27}" destId="{0F969FE5-964F-4EF8-8C3D-17563AD269FA}" srcOrd="0" destOrd="0" presId="urn:microsoft.com/office/officeart/2005/8/layout/hierarchy2"/>
    <dgm:cxn modelId="{5AB323A1-5DC9-4C76-8503-37862348D7A5}" srcId="{C24BADB0-B90F-498E-8888-693FA6957F25}" destId="{7CFE018C-A823-436D-8BFE-026EF0B56875}" srcOrd="0" destOrd="0" parTransId="{8F03F8F2-D5E3-4A7C-8955-F3AB1C1807CE}" sibTransId="{DD945A13-D3CC-4455-9B76-F6274858C439}"/>
    <dgm:cxn modelId="{1ECE7EA8-73E5-404B-988E-A711A20B46F3}" type="presOf" srcId="{71F6B993-CDA5-4B86-AF45-836BDEC3F18A}" destId="{32F69376-A069-4E04-AB45-D5C642FF68F7}" srcOrd="1" destOrd="0" presId="urn:microsoft.com/office/officeart/2005/8/layout/hierarchy2"/>
    <dgm:cxn modelId="{FE47E9AF-FBBE-4F32-BE89-FF8D4FCCF393}" srcId="{7AC000AA-7075-43C2-AC9C-EC66249448BB}" destId="{1E2F889A-05A7-4FFE-9868-F44ECC1791DE}" srcOrd="0" destOrd="0" parTransId="{33AB787D-2BD7-495A-A05F-12889C0E07A1}" sibTransId="{962F3E1E-EE95-4A70-BCC4-13DCCDD4DAC4}"/>
    <dgm:cxn modelId="{EC6015B6-8115-4353-A87F-C3B9606AEDCF}" type="presOf" srcId="{EC5D430E-2591-4D76-B056-FF8789FC0CCC}" destId="{CAB7D54F-0179-4C5C-AC39-491E3CB2C745}" srcOrd="0" destOrd="0" presId="urn:microsoft.com/office/officeart/2005/8/layout/hierarchy2"/>
    <dgm:cxn modelId="{AB3638BF-74AE-4BC6-97E6-84D18258A6E1}" type="presOf" srcId="{37744AC8-247A-47ED-AFFF-B96394F95121}" destId="{A9C25F4C-8175-4D7E-AF46-134B047AB1F4}" srcOrd="1" destOrd="0" presId="urn:microsoft.com/office/officeart/2005/8/layout/hierarchy2"/>
    <dgm:cxn modelId="{F59702C2-9302-4C25-A58D-4F7AB6FF5CDE}" type="presOf" srcId="{71F6B993-CDA5-4B86-AF45-836BDEC3F18A}" destId="{93FBC90A-DD0D-42F7-A32F-7EED81DA0089}" srcOrd="0" destOrd="0" presId="urn:microsoft.com/office/officeart/2005/8/layout/hierarchy2"/>
    <dgm:cxn modelId="{DB9777C2-AD07-45AA-94B1-F1615FBDA43D}" srcId="{7CFE018C-A823-436D-8BFE-026EF0B56875}" destId="{10B26953-DC42-4898-819C-8AE0A17EC909}" srcOrd="0" destOrd="0" parTransId="{37744AC8-247A-47ED-AFFF-B96394F95121}" sibTransId="{8213F562-1814-426D-8761-FF4E7797F965}"/>
    <dgm:cxn modelId="{AC1030CA-0F18-492F-8A6A-469EFEEDD6FA}" type="presOf" srcId="{69144766-9ACA-4BBB-946F-359B2D37EB64}" destId="{5B1AF4B9-1BB0-4E00-88AB-DF1984948716}" srcOrd="0" destOrd="0" presId="urn:microsoft.com/office/officeart/2005/8/layout/hierarchy2"/>
    <dgm:cxn modelId="{8AFE6AD0-7EE0-4078-AEA8-27283B02B05D}" srcId="{69144766-9ACA-4BBB-946F-359B2D37EB64}" destId="{88798EC8-3A89-415A-A3A9-43568E45CA67}" srcOrd="0" destOrd="0" parTransId="{6F4EEF36-F9B2-4935-91AD-399825DF4C27}" sibTransId="{FF34C036-1957-4BB2-AA9F-3ABD3B50DC10}"/>
    <dgm:cxn modelId="{9A8856F9-9D7A-4C85-9DD3-ED3540D6CF3D}" srcId="{EC5D430E-2591-4D76-B056-FF8789FC0CCC}" destId="{C24BADB0-B90F-498E-8888-693FA6957F25}" srcOrd="0" destOrd="0" parTransId="{6D1559DB-C56D-4762-81F3-C6936E74340D}" sibTransId="{69A63E6E-A1FF-4C41-96B7-71C242387FBF}"/>
    <dgm:cxn modelId="{16E75DDF-B5A5-4119-8C85-759B1DC3F2A3}" type="presParOf" srcId="{CAB7D54F-0179-4C5C-AC39-491E3CB2C745}" destId="{D15147FC-AC13-4F86-8122-5D939547970F}" srcOrd="0" destOrd="0" presId="urn:microsoft.com/office/officeart/2005/8/layout/hierarchy2"/>
    <dgm:cxn modelId="{91A8619D-2D87-4384-9B25-496A3FFEEBF3}" type="presParOf" srcId="{D15147FC-AC13-4F86-8122-5D939547970F}" destId="{85CDB1F6-7513-47B6-9128-C4C13EF9BE48}" srcOrd="0" destOrd="0" presId="urn:microsoft.com/office/officeart/2005/8/layout/hierarchy2"/>
    <dgm:cxn modelId="{3CD72D21-EDEE-41D8-92E0-F0AC1336E865}" type="presParOf" srcId="{D15147FC-AC13-4F86-8122-5D939547970F}" destId="{8DDE5A6A-F0C2-4EAB-8986-B05F340DB02B}" srcOrd="1" destOrd="0" presId="urn:microsoft.com/office/officeart/2005/8/layout/hierarchy2"/>
    <dgm:cxn modelId="{4DBA6A94-508F-4DC6-A2B6-7A8D0E0BB55D}" type="presParOf" srcId="{8DDE5A6A-F0C2-4EAB-8986-B05F340DB02B}" destId="{9002C5CE-F0A6-4C1D-A19B-F6243D9D4D4E}" srcOrd="0" destOrd="0" presId="urn:microsoft.com/office/officeart/2005/8/layout/hierarchy2"/>
    <dgm:cxn modelId="{D95F5040-A8AA-4AC9-AAA4-872F8ECDFEF8}" type="presParOf" srcId="{9002C5CE-F0A6-4C1D-A19B-F6243D9D4D4E}" destId="{A9EFF698-4A36-4EBB-B204-8D9D51AD47A2}" srcOrd="0" destOrd="0" presId="urn:microsoft.com/office/officeart/2005/8/layout/hierarchy2"/>
    <dgm:cxn modelId="{F735B18A-FC10-4249-AC93-BB50C01AB887}" type="presParOf" srcId="{8DDE5A6A-F0C2-4EAB-8986-B05F340DB02B}" destId="{2CB71886-25A1-41CE-A618-F6FA82167D4D}" srcOrd="1" destOrd="0" presId="urn:microsoft.com/office/officeart/2005/8/layout/hierarchy2"/>
    <dgm:cxn modelId="{9513FF6D-F9D1-498E-949A-770458DA5C72}" type="presParOf" srcId="{2CB71886-25A1-41CE-A618-F6FA82167D4D}" destId="{F4A0574A-6965-4C11-BBBC-6CDD06C69278}" srcOrd="0" destOrd="0" presId="urn:microsoft.com/office/officeart/2005/8/layout/hierarchy2"/>
    <dgm:cxn modelId="{5B906416-49CB-4D0B-8472-0474DB647B8D}" type="presParOf" srcId="{2CB71886-25A1-41CE-A618-F6FA82167D4D}" destId="{630146C6-A00D-4018-84DD-91FEEC2AE325}" srcOrd="1" destOrd="0" presId="urn:microsoft.com/office/officeart/2005/8/layout/hierarchy2"/>
    <dgm:cxn modelId="{CF36824A-36B7-4FDB-9F44-4E7B891C1591}" type="presParOf" srcId="{630146C6-A00D-4018-84DD-91FEEC2AE325}" destId="{BEE074BE-A197-4DE1-9810-0A6291AFE136}" srcOrd="0" destOrd="0" presId="urn:microsoft.com/office/officeart/2005/8/layout/hierarchy2"/>
    <dgm:cxn modelId="{8200D93A-1A66-4AC8-A5B5-359A889EFBF7}" type="presParOf" srcId="{BEE074BE-A197-4DE1-9810-0A6291AFE136}" destId="{A9C25F4C-8175-4D7E-AF46-134B047AB1F4}" srcOrd="0" destOrd="0" presId="urn:microsoft.com/office/officeart/2005/8/layout/hierarchy2"/>
    <dgm:cxn modelId="{7BBA5C07-8F2E-4DE3-949E-6BB6551F302B}" type="presParOf" srcId="{630146C6-A00D-4018-84DD-91FEEC2AE325}" destId="{516531A2-BBC1-4D4F-9858-43554A08DF35}" srcOrd="1" destOrd="0" presId="urn:microsoft.com/office/officeart/2005/8/layout/hierarchy2"/>
    <dgm:cxn modelId="{049B4125-9D05-4D35-A2DA-7883B9019344}" type="presParOf" srcId="{516531A2-BBC1-4D4F-9858-43554A08DF35}" destId="{18511A32-9B3D-4852-ABD3-3CB41E729539}" srcOrd="0" destOrd="0" presId="urn:microsoft.com/office/officeart/2005/8/layout/hierarchy2"/>
    <dgm:cxn modelId="{C1D8E7B4-F752-4E05-A8CA-7EBBD401B736}" type="presParOf" srcId="{516531A2-BBC1-4D4F-9858-43554A08DF35}" destId="{A503BA3C-C821-439C-B985-E7CDB8A4D13D}" srcOrd="1" destOrd="0" presId="urn:microsoft.com/office/officeart/2005/8/layout/hierarchy2"/>
    <dgm:cxn modelId="{1B92DEC9-D675-4693-BFB5-B2C41C16D165}" type="presParOf" srcId="{630146C6-A00D-4018-84DD-91FEEC2AE325}" destId="{C8FA7CA7-B16F-4E73-A553-71CDC6267975}" srcOrd="2" destOrd="0" presId="urn:microsoft.com/office/officeart/2005/8/layout/hierarchy2"/>
    <dgm:cxn modelId="{3E0D00B2-19CE-4CE8-B374-543B09E81C89}" type="presParOf" srcId="{C8FA7CA7-B16F-4E73-A553-71CDC6267975}" destId="{7FD1D682-C6D1-4D83-9D4A-6F523AFE24B6}" srcOrd="0" destOrd="0" presId="urn:microsoft.com/office/officeart/2005/8/layout/hierarchy2"/>
    <dgm:cxn modelId="{63924D19-43BB-4921-805C-774909FFD104}" type="presParOf" srcId="{630146C6-A00D-4018-84DD-91FEEC2AE325}" destId="{5DC34644-1942-4747-BD99-3C0EEEEA1AA7}" srcOrd="3" destOrd="0" presId="urn:microsoft.com/office/officeart/2005/8/layout/hierarchy2"/>
    <dgm:cxn modelId="{08CA68D1-BF2B-4889-BE8C-A5693BE27012}" type="presParOf" srcId="{5DC34644-1942-4747-BD99-3C0EEEEA1AA7}" destId="{411BA0FF-08D8-4472-9714-61A9EC7D61D1}" srcOrd="0" destOrd="0" presId="urn:microsoft.com/office/officeart/2005/8/layout/hierarchy2"/>
    <dgm:cxn modelId="{7A464CD6-D998-40B3-AA55-1F8EA0F6EE6F}" type="presParOf" srcId="{5DC34644-1942-4747-BD99-3C0EEEEA1AA7}" destId="{62DCE88E-6315-4CF3-A48F-F54B89CC236B}" srcOrd="1" destOrd="0" presId="urn:microsoft.com/office/officeart/2005/8/layout/hierarchy2"/>
    <dgm:cxn modelId="{D6864BAD-787E-4110-AC43-75AF6CD0C0F1}" type="presParOf" srcId="{62DCE88E-6315-4CF3-A48F-F54B89CC236B}" destId="{06B6E6DA-1721-42E8-948F-80978F733EF9}" srcOrd="0" destOrd="0" presId="urn:microsoft.com/office/officeart/2005/8/layout/hierarchy2"/>
    <dgm:cxn modelId="{047528E5-4C61-4385-8472-E6F1B440BA13}" type="presParOf" srcId="{06B6E6DA-1721-42E8-948F-80978F733EF9}" destId="{AC599C89-D611-4C40-9A51-BF88CA19D61C}" srcOrd="0" destOrd="0" presId="urn:microsoft.com/office/officeart/2005/8/layout/hierarchy2"/>
    <dgm:cxn modelId="{E4034ACE-FEA8-477F-B7C6-B5D51F32A89B}" type="presParOf" srcId="{62DCE88E-6315-4CF3-A48F-F54B89CC236B}" destId="{2A0854FC-9D15-4728-A268-920ECE4EFF50}" srcOrd="1" destOrd="0" presId="urn:microsoft.com/office/officeart/2005/8/layout/hierarchy2"/>
    <dgm:cxn modelId="{124AD2CB-C852-4A04-A91B-ED515CC7E4AB}" type="presParOf" srcId="{2A0854FC-9D15-4728-A268-920ECE4EFF50}" destId="{E7D86EF0-5D3E-45C0-8BEA-F2229F52C01B}" srcOrd="0" destOrd="0" presId="urn:microsoft.com/office/officeart/2005/8/layout/hierarchy2"/>
    <dgm:cxn modelId="{3847B046-AAC6-4AC5-9A12-9390D7BE8622}" type="presParOf" srcId="{2A0854FC-9D15-4728-A268-920ECE4EFF50}" destId="{5E766B5A-531E-4BF9-AA16-6E44C71D437E}" srcOrd="1" destOrd="0" presId="urn:microsoft.com/office/officeart/2005/8/layout/hierarchy2"/>
    <dgm:cxn modelId="{171AC8DC-F81F-4C12-8A76-EE3AA716E7F1}" type="presParOf" srcId="{5E766B5A-531E-4BF9-AA16-6E44C71D437E}" destId="{93FBC90A-DD0D-42F7-A32F-7EED81DA0089}" srcOrd="0" destOrd="0" presId="urn:microsoft.com/office/officeart/2005/8/layout/hierarchy2"/>
    <dgm:cxn modelId="{B99D043D-33E4-485F-A258-1E680BD3CB91}" type="presParOf" srcId="{93FBC90A-DD0D-42F7-A32F-7EED81DA0089}" destId="{32F69376-A069-4E04-AB45-D5C642FF68F7}" srcOrd="0" destOrd="0" presId="urn:microsoft.com/office/officeart/2005/8/layout/hierarchy2"/>
    <dgm:cxn modelId="{2F497773-8E30-4127-B625-15D69E5680A7}" type="presParOf" srcId="{5E766B5A-531E-4BF9-AA16-6E44C71D437E}" destId="{2C04EDA0-411C-4D9B-B20C-FCF6B28AD5E1}" srcOrd="1" destOrd="0" presId="urn:microsoft.com/office/officeart/2005/8/layout/hierarchy2"/>
    <dgm:cxn modelId="{C00BC75C-EC8B-4637-A6EE-55DE05104A5B}" type="presParOf" srcId="{2C04EDA0-411C-4D9B-B20C-FCF6B28AD5E1}" destId="{F49AFFF0-620A-4412-85CE-F9F9008979CB}" srcOrd="0" destOrd="0" presId="urn:microsoft.com/office/officeart/2005/8/layout/hierarchy2"/>
    <dgm:cxn modelId="{DE6D691A-0B63-48C4-831C-7CAE244114D9}" type="presParOf" srcId="{2C04EDA0-411C-4D9B-B20C-FCF6B28AD5E1}" destId="{8D44FEFF-17A7-45D3-91E1-6A843235C63B}" srcOrd="1" destOrd="0" presId="urn:microsoft.com/office/officeart/2005/8/layout/hierarchy2"/>
    <dgm:cxn modelId="{5A82856F-6DA1-4D2C-AF15-100869C9F917}" type="presParOf" srcId="{8DDE5A6A-F0C2-4EAB-8986-B05F340DB02B}" destId="{EC55A6AA-A77B-4AB5-A158-514AD73CACF6}" srcOrd="2" destOrd="0" presId="urn:microsoft.com/office/officeart/2005/8/layout/hierarchy2"/>
    <dgm:cxn modelId="{403F4894-E819-4E2D-8CB5-95FF9164885B}" type="presParOf" srcId="{EC55A6AA-A77B-4AB5-A158-514AD73CACF6}" destId="{082F12B9-755D-4CA0-A0DD-46428282BBBA}" srcOrd="0" destOrd="0" presId="urn:microsoft.com/office/officeart/2005/8/layout/hierarchy2"/>
    <dgm:cxn modelId="{BA83AD48-80A5-419A-9932-E48AAF24F1D7}" type="presParOf" srcId="{8DDE5A6A-F0C2-4EAB-8986-B05F340DB02B}" destId="{BF3895E8-EDB7-4620-ACFE-178E4844D80B}" srcOrd="3" destOrd="0" presId="urn:microsoft.com/office/officeart/2005/8/layout/hierarchy2"/>
    <dgm:cxn modelId="{D9EE6EA8-5078-4607-890D-BB337236874B}" type="presParOf" srcId="{BF3895E8-EDB7-4620-ACFE-178E4844D80B}" destId="{5B1AF4B9-1BB0-4E00-88AB-DF1984948716}" srcOrd="0" destOrd="0" presId="urn:microsoft.com/office/officeart/2005/8/layout/hierarchy2"/>
    <dgm:cxn modelId="{209FF80F-9581-4DE6-B350-8A2CEB2CAD67}" type="presParOf" srcId="{BF3895E8-EDB7-4620-ACFE-178E4844D80B}" destId="{E72064A5-6BE2-4077-9CBB-1D6362E2FAE2}" srcOrd="1" destOrd="0" presId="urn:microsoft.com/office/officeart/2005/8/layout/hierarchy2"/>
    <dgm:cxn modelId="{0DA5D3D8-B692-4C22-9F56-91828BD65E1E}" type="presParOf" srcId="{E72064A5-6BE2-4077-9CBB-1D6362E2FAE2}" destId="{0F969FE5-964F-4EF8-8C3D-17563AD269FA}" srcOrd="0" destOrd="0" presId="urn:microsoft.com/office/officeart/2005/8/layout/hierarchy2"/>
    <dgm:cxn modelId="{53F7A713-B79B-4AF3-A31B-18F92BCE30FF}" type="presParOf" srcId="{0F969FE5-964F-4EF8-8C3D-17563AD269FA}" destId="{91DE3CF6-DAA0-4FCD-8237-B6C1ACC6D210}" srcOrd="0" destOrd="0" presId="urn:microsoft.com/office/officeart/2005/8/layout/hierarchy2"/>
    <dgm:cxn modelId="{B540A6E2-6CF5-4620-9102-C88B1A0280BC}" type="presParOf" srcId="{E72064A5-6BE2-4077-9CBB-1D6362E2FAE2}" destId="{661E0095-E192-484B-B707-0E8988C5C439}" srcOrd="1" destOrd="0" presId="urn:microsoft.com/office/officeart/2005/8/layout/hierarchy2"/>
    <dgm:cxn modelId="{FD2215EB-43A0-47EB-A00B-AF010047D035}" type="presParOf" srcId="{661E0095-E192-484B-B707-0E8988C5C439}" destId="{8C0FF446-04A7-4FEE-A7C3-F0B553DBCC14}" srcOrd="0" destOrd="0" presId="urn:microsoft.com/office/officeart/2005/8/layout/hierarchy2"/>
    <dgm:cxn modelId="{62E892B7-03BC-44A4-9A36-CCE23802FDB6}" type="presParOf" srcId="{661E0095-E192-484B-B707-0E8988C5C439}" destId="{DB69B7FF-2E65-422F-95C2-979B2F32EDA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03DC5-B4BF-4F3C-A5A4-B9D17B7D43D0}" type="doc">
      <dgm:prSet loTypeId="urn:microsoft.com/office/officeart/2005/8/layout/pyramid3" loCatId="pyramid" qsTypeId="urn:microsoft.com/office/officeart/2005/8/quickstyle/simple1" qsCatId="simple" csTypeId="urn:microsoft.com/office/officeart/2005/8/colors/colorful5" csCatId="colorful" phldr="1"/>
      <dgm:spPr/>
    </dgm:pt>
    <dgm:pt modelId="{E7FF2E14-1358-4DD4-8302-280F8156D01B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alibri Light" panose="020F0302020204030204"/>
            </a:rPr>
            <a:t>Species</a:t>
          </a:r>
          <a:endParaRPr lang="en-US" b="1" i="1" dirty="0">
            <a:solidFill>
              <a:schemeClr val="bg1"/>
            </a:solidFill>
          </a:endParaRPr>
        </a:p>
      </dgm:t>
    </dgm:pt>
    <dgm:pt modelId="{924025EC-19C0-4BD6-A5FC-67309C57F2BB}" type="parTrans" cxnId="{0DFB5FF4-575C-4A04-8CE3-4EE998F31609}">
      <dgm:prSet/>
      <dgm:spPr/>
    </dgm:pt>
    <dgm:pt modelId="{16BC3F3F-276B-4B6D-9092-0EE8E413DD10}" type="sibTrans" cxnId="{0DFB5FF4-575C-4A04-8CE3-4EE998F31609}">
      <dgm:prSet/>
      <dgm:spPr/>
    </dgm:pt>
    <dgm:pt modelId="{16664486-D710-4203-9559-57D4CB7A2383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alibri Light" panose="020F0302020204030204"/>
            </a:rPr>
            <a:t>Serotype</a:t>
          </a:r>
          <a:endParaRPr lang="en-US" b="1" dirty="0">
            <a:solidFill>
              <a:schemeClr val="bg1"/>
            </a:solidFill>
          </a:endParaRPr>
        </a:p>
      </dgm:t>
    </dgm:pt>
    <dgm:pt modelId="{9EAA629E-0C85-49FE-8AC3-40DEF30CA68D}" type="parTrans" cxnId="{E478787D-2FBC-4E48-AD4C-F67448C50D01}">
      <dgm:prSet/>
      <dgm:spPr/>
    </dgm:pt>
    <dgm:pt modelId="{ECC6F507-4688-4EDB-9E12-FA68042DCF3B}" type="sibTrans" cxnId="{E478787D-2FBC-4E48-AD4C-F67448C50D01}">
      <dgm:prSet/>
      <dgm:spPr/>
    </dgm:pt>
    <dgm:pt modelId="{DBCBD468-6EE4-48CE-82E7-88190EB25D6A}">
      <dgm:prSet phldr="0"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Calibri Light" panose="020F0302020204030204"/>
            </a:rPr>
            <a:t>Sequence Type</a:t>
          </a:r>
        </a:p>
      </dgm:t>
    </dgm:pt>
    <dgm:pt modelId="{DA32DC22-F1E5-40C3-B9A1-1AB6AE380E93}" type="parTrans" cxnId="{B1132F1C-B966-453F-A611-0BC5CD8E58E0}">
      <dgm:prSet/>
      <dgm:spPr/>
    </dgm:pt>
    <dgm:pt modelId="{68F68F64-933E-4647-B9CD-5459A06FB46B}" type="sibTrans" cxnId="{B1132F1C-B966-453F-A611-0BC5CD8E58E0}">
      <dgm:prSet/>
      <dgm:spPr/>
    </dgm:pt>
    <dgm:pt modelId="{316F3BEF-332F-4721-8852-872373E3473D}">
      <dgm:prSet phldr="0"/>
      <dgm:spPr/>
      <dgm:t>
        <a:bodyPr/>
        <a:lstStyle/>
        <a:p>
          <a:endParaRPr lang="en-US" dirty="0">
            <a:latin typeface="Calibri Light" panose="020F0302020204030204"/>
          </a:endParaRPr>
        </a:p>
      </dgm:t>
    </dgm:pt>
    <dgm:pt modelId="{50144ADE-732D-4C2E-AB2F-9A5EF3CCB78F}" type="parTrans" cxnId="{71E62E4F-903E-4849-8F12-686F81CB9711}">
      <dgm:prSet/>
      <dgm:spPr/>
    </dgm:pt>
    <dgm:pt modelId="{F7F52F34-0635-4596-9AA3-AD8C665A76D7}" type="sibTrans" cxnId="{71E62E4F-903E-4849-8F12-686F81CB9711}">
      <dgm:prSet/>
      <dgm:spPr/>
    </dgm:pt>
    <dgm:pt modelId="{DA1503A6-A628-4AD6-AA78-4543BCA46FE2}">
      <dgm:prSet phldr="0"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Calibri Light" panose="020F0302020204030204"/>
            </a:rPr>
            <a:t>Subspecies</a:t>
          </a:r>
        </a:p>
      </dgm:t>
    </dgm:pt>
    <dgm:pt modelId="{2FC5856A-C5E4-4517-9491-7E7E953F57A6}" type="parTrans" cxnId="{F61A6C75-0B85-458B-8A66-1932467320B1}">
      <dgm:prSet/>
      <dgm:spPr/>
    </dgm:pt>
    <dgm:pt modelId="{4CB99098-CC46-4627-8EAD-DF0AC55A1D8D}" type="sibTrans" cxnId="{F61A6C75-0B85-458B-8A66-1932467320B1}">
      <dgm:prSet/>
      <dgm:spPr/>
    </dgm:pt>
    <dgm:pt modelId="{970AC00C-98AA-4A79-A6BE-E9EB801006AE}" type="pres">
      <dgm:prSet presAssocID="{27003DC5-B4BF-4F3C-A5A4-B9D17B7D43D0}" presName="Name0" presStyleCnt="0">
        <dgm:presLayoutVars>
          <dgm:dir/>
          <dgm:animLvl val="lvl"/>
          <dgm:resizeHandles val="exact"/>
        </dgm:presLayoutVars>
      </dgm:prSet>
      <dgm:spPr/>
    </dgm:pt>
    <dgm:pt modelId="{0B852EFD-935C-426C-BA8D-A7F5DABDE9C7}" type="pres">
      <dgm:prSet presAssocID="{E7FF2E14-1358-4DD4-8302-280F8156D01B}" presName="Name8" presStyleCnt="0"/>
      <dgm:spPr/>
    </dgm:pt>
    <dgm:pt modelId="{B96CC188-4670-4459-B370-DEDF04EC067C}" type="pres">
      <dgm:prSet presAssocID="{E7FF2E14-1358-4DD4-8302-280F8156D01B}" presName="level" presStyleLbl="node1" presStyleIdx="0" presStyleCnt="5">
        <dgm:presLayoutVars>
          <dgm:chMax val="1"/>
          <dgm:bulletEnabled val="1"/>
        </dgm:presLayoutVars>
      </dgm:prSet>
      <dgm:spPr/>
    </dgm:pt>
    <dgm:pt modelId="{39AB4763-EE56-4B24-A919-B7BB01EC6462}" type="pres">
      <dgm:prSet presAssocID="{E7FF2E14-1358-4DD4-8302-280F8156D01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6C0B2D-C23F-4CDC-A33F-401187A99A26}" type="pres">
      <dgm:prSet presAssocID="{DA1503A6-A628-4AD6-AA78-4543BCA46FE2}" presName="Name8" presStyleCnt="0"/>
      <dgm:spPr/>
    </dgm:pt>
    <dgm:pt modelId="{3ACBED10-F85D-4E0D-AF70-8D684A806FFA}" type="pres">
      <dgm:prSet presAssocID="{DA1503A6-A628-4AD6-AA78-4543BCA46FE2}" presName="level" presStyleLbl="node1" presStyleIdx="1" presStyleCnt="5">
        <dgm:presLayoutVars>
          <dgm:chMax val="1"/>
          <dgm:bulletEnabled val="1"/>
        </dgm:presLayoutVars>
      </dgm:prSet>
      <dgm:spPr/>
    </dgm:pt>
    <dgm:pt modelId="{0C236ECC-5772-43BC-8CBC-63530EDC1463}" type="pres">
      <dgm:prSet presAssocID="{DA1503A6-A628-4AD6-AA78-4543BCA46FE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E265C61-0EC5-4453-9B64-797443B215EA}" type="pres">
      <dgm:prSet presAssocID="{16664486-D710-4203-9559-57D4CB7A2383}" presName="Name8" presStyleCnt="0"/>
      <dgm:spPr/>
    </dgm:pt>
    <dgm:pt modelId="{43F5079B-B0D7-4193-900D-525697BC5B27}" type="pres">
      <dgm:prSet presAssocID="{16664486-D710-4203-9559-57D4CB7A2383}" presName="level" presStyleLbl="node1" presStyleIdx="2" presStyleCnt="5">
        <dgm:presLayoutVars>
          <dgm:chMax val="1"/>
          <dgm:bulletEnabled val="1"/>
        </dgm:presLayoutVars>
      </dgm:prSet>
      <dgm:spPr/>
    </dgm:pt>
    <dgm:pt modelId="{013A635F-A312-48AF-AD76-83993D3EB74D}" type="pres">
      <dgm:prSet presAssocID="{16664486-D710-4203-9559-57D4CB7A238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37A93A-86D2-4624-8048-723F7145BA91}" type="pres">
      <dgm:prSet presAssocID="{DBCBD468-6EE4-48CE-82E7-88190EB25D6A}" presName="Name8" presStyleCnt="0"/>
      <dgm:spPr/>
    </dgm:pt>
    <dgm:pt modelId="{C79217DC-2FFB-4887-A623-BFC42332E33E}" type="pres">
      <dgm:prSet presAssocID="{DBCBD468-6EE4-48CE-82E7-88190EB25D6A}" presName="level" presStyleLbl="node1" presStyleIdx="3" presStyleCnt="5">
        <dgm:presLayoutVars>
          <dgm:chMax val="1"/>
          <dgm:bulletEnabled val="1"/>
        </dgm:presLayoutVars>
      </dgm:prSet>
      <dgm:spPr/>
    </dgm:pt>
    <dgm:pt modelId="{3582B854-6B97-47D7-B7CA-C1738282EA85}" type="pres">
      <dgm:prSet presAssocID="{DBCBD468-6EE4-48CE-82E7-88190EB25D6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7629500-728C-4788-919F-651EEFB25E81}" type="pres">
      <dgm:prSet presAssocID="{316F3BEF-332F-4721-8852-872373E3473D}" presName="Name8" presStyleCnt="0"/>
      <dgm:spPr/>
    </dgm:pt>
    <dgm:pt modelId="{ACE0E8DD-1A09-44C0-BCF1-C97F59DB97BC}" type="pres">
      <dgm:prSet presAssocID="{316F3BEF-332F-4721-8852-872373E3473D}" presName="level" presStyleLbl="node1" presStyleIdx="4" presStyleCnt="5">
        <dgm:presLayoutVars>
          <dgm:chMax val="1"/>
          <dgm:bulletEnabled val="1"/>
        </dgm:presLayoutVars>
      </dgm:prSet>
      <dgm:spPr/>
    </dgm:pt>
    <dgm:pt modelId="{16274F81-8C0C-4951-A3F1-3707901AF78E}" type="pres">
      <dgm:prSet presAssocID="{316F3BEF-332F-4721-8852-872373E3473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1132F1C-B966-453F-A611-0BC5CD8E58E0}" srcId="{27003DC5-B4BF-4F3C-A5A4-B9D17B7D43D0}" destId="{DBCBD468-6EE4-48CE-82E7-88190EB25D6A}" srcOrd="3" destOrd="0" parTransId="{DA32DC22-F1E5-40C3-B9A1-1AB6AE380E93}" sibTransId="{68F68F64-933E-4647-B9CD-5459A06FB46B}"/>
    <dgm:cxn modelId="{34C26526-DBEA-455F-92EE-D91D91F948AF}" type="presOf" srcId="{E7FF2E14-1358-4DD4-8302-280F8156D01B}" destId="{39AB4763-EE56-4B24-A919-B7BB01EC6462}" srcOrd="1" destOrd="0" presId="urn:microsoft.com/office/officeart/2005/8/layout/pyramid3"/>
    <dgm:cxn modelId="{C35D232E-47F2-43FB-BABE-B97CE80C6E4F}" type="presOf" srcId="{316F3BEF-332F-4721-8852-872373E3473D}" destId="{16274F81-8C0C-4951-A3F1-3707901AF78E}" srcOrd="1" destOrd="0" presId="urn:microsoft.com/office/officeart/2005/8/layout/pyramid3"/>
    <dgm:cxn modelId="{3C89DE32-6CB3-4469-87EA-885A3915C11C}" type="presOf" srcId="{E7FF2E14-1358-4DD4-8302-280F8156D01B}" destId="{B96CC188-4670-4459-B370-DEDF04EC067C}" srcOrd="0" destOrd="0" presId="urn:microsoft.com/office/officeart/2005/8/layout/pyramid3"/>
    <dgm:cxn modelId="{0F3C8A36-A4FE-45F5-A44E-CB0374B739E4}" type="presOf" srcId="{DA1503A6-A628-4AD6-AA78-4543BCA46FE2}" destId="{0C236ECC-5772-43BC-8CBC-63530EDC1463}" srcOrd="1" destOrd="0" presId="urn:microsoft.com/office/officeart/2005/8/layout/pyramid3"/>
    <dgm:cxn modelId="{1BED8565-2EA9-4392-80CB-D46DF00ACDA5}" type="presOf" srcId="{27003DC5-B4BF-4F3C-A5A4-B9D17B7D43D0}" destId="{970AC00C-98AA-4A79-A6BE-E9EB801006AE}" srcOrd="0" destOrd="0" presId="urn:microsoft.com/office/officeart/2005/8/layout/pyramid3"/>
    <dgm:cxn modelId="{71E62E4F-903E-4849-8F12-686F81CB9711}" srcId="{27003DC5-B4BF-4F3C-A5A4-B9D17B7D43D0}" destId="{316F3BEF-332F-4721-8852-872373E3473D}" srcOrd="4" destOrd="0" parTransId="{50144ADE-732D-4C2E-AB2F-9A5EF3CCB78F}" sibTransId="{F7F52F34-0635-4596-9AA3-AD8C665A76D7}"/>
    <dgm:cxn modelId="{3446FC4F-D907-49D5-8CCC-A14E64B9B9EB}" type="presOf" srcId="{16664486-D710-4203-9559-57D4CB7A2383}" destId="{013A635F-A312-48AF-AD76-83993D3EB74D}" srcOrd="1" destOrd="0" presId="urn:microsoft.com/office/officeart/2005/8/layout/pyramid3"/>
    <dgm:cxn modelId="{C804E474-C6FB-4375-9214-6E17B2DB4A45}" type="presOf" srcId="{DA1503A6-A628-4AD6-AA78-4543BCA46FE2}" destId="{3ACBED10-F85D-4E0D-AF70-8D684A806FFA}" srcOrd="0" destOrd="0" presId="urn:microsoft.com/office/officeart/2005/8/layout/pyramid3"/>
    <dgm:cxn modelId="{F61A6C75-0B85-458B-8A66-1932467320B1}" srcId="{27003DC5-B4BF-4F3C-A5A4-B9D17B7D43D0}" destId="{DA1503A6-A628-4AD6-AA78-4543BCA46FE2}" srcOrd="1" destOrd="0" parTransId="{2FC5856A-C5E4-4517-9491-7E7E953F57A6}" sibTransId="{4CB99098-CC46-4627-8EAD-DF0AC55A1D8D}"/>
    <dgm:cxn modelId="{419C0456-BA71-4D83-AF14-C1CB871C33E0}" type="presOf" srcId="{DBCBD468-6EE4-48CE-82E7-88190EB25D6A}" destId="{3582B854-6B97-47D7-B7CA-C1738282EA85}" srcOrd="1" destOrd="0" presId="urn:microsoft.com/office/officeart/2005/8/layout/pyramid3"/>
    <dgm:cxn modelId="{E478787D-2FBC-4E48-AD4C-F67448C50D01}" srcId="{27003DC5-B4BF-4F3C-A5A4-B9D17B7D43D0}" destId="{16664486-D710-4203-9559-57D4CB7A2383}" srcOrd="2" destOrd="0" parTransId="{9EAA629E-0C85-49FE-8AC3-40DEF30CA68D}" sibTransId="{ECC6F507-4688-4EDB-9E12-FA68042DCF3B}"/>
    <dgm:cxn modelId="{CFA736B3-5520-4B63-B9F0-590EE939469C}" type="presOf" srcId="{DBCBD468-6EE4-48CE-82E7-88190EB25D6A}" destId="{C79217DC-2FFB-4887-A623-BFC42332E33E}" srcOrd="0" destOrd="0" presId="urn:microsoft.com/office/officeart/2005/8/layout/pyramid3"/>
    <dgm:cxn modelId="{9137AEDD-516A-4C80-8304-4EC37FDB2CF6}" type="presOf" srcId="{316F3BEF-332F-4721-8852-872373E3473D}" destId="{ACE0E8DD-1A09-44C0-BCF1-C97F59DB97BC}" srcOrd="0" destOrd="0" presId="urn:microsoft.com/office/officeart/2005/8/layout/pyramid3"/>
    <dgm:cxn modelId="{745472F2-07B7-4CD1-8179-1FC430B90E46}" type="presOf" srcId="{16664486-D710-4203-9559-57D4CB7A2383}" destId="{43F5079B-B0D7-4193-900D-525697BC5B27}" srcOrd="0" destOrd="0" presId="urn:microsoft.com/office/officeart/2005/8/layout/pyramid3"/>
    <dgm:cxn modelId="{0DFB5FF4-575C-4A04-8CE3-4EE998F31609}" srcId="{27003DC5-B4BF-4F3C-A5A4-B9D17B7D43D0}" destId="{E7FF2E14-1358-4DD4-8302-280F8156D01B}" srcOrd="0" destOrd="0" parTransId="{924025EC-19C0-4BD6-A5FC-67309C57F2BB}" sibTransId="{16BC3F3F-276B-4B6D-9092-0EE8E413DD10}"/>
    <dgm:cxn modelId="{1E565936-DA33-4F34-9E5D-A93F6CB920D0}" type="presParOf" srcId="{970AC00C-98AA-4A79-A6BE-E9EB801006AE}" destId="{0B852EFD-935C-426C-BA8D-A7F5DABDE9C7}" srcOrd="0" destOrd="0" presId="urn:microsoft.com/office/officeart/2005/8/layout/pyramid3"/>
    <dgm:cxn modelId="{A1EB4CDA-DCFA-4B24-A3C8-DA415F7BC40F}" type="presParOf" srcId="{0B852EFD-935C-426C-BA8D-A7F5DABDE9C7}" destId="{B96CC188-4670-4459-B370-DEDF04EC067C}" srcOrd="0" destOrd="0" presId="urn:microsoft.com/office/officeart/2005/8/layout/pyramid3"/>
    <dgm:cxn modelId="{847C077F-DCD4-4C95-BF5B-86D368FB74FA}" type="presParOf" srcId="{0B852EFD-935C-426C-BA8D-A7F5DABDE9C7}" destId="{39AB4763-EE56-4B24-A919-B7BB01EC6462}" srcOrd="1" destOrd="0" presId="urn:microsoft.com/office/officeart/2005/8/layout/pyramid3"/>
    <dgm:cxn modelId="{D80A55AD-BB28-4BDD-8652-546E56541FA4}" type="presParOf" srcId="{970AC00C-98AA-4A79-A6BE-E9EB801006AE}" destId="{DC6C0B2D-C23F-4CDC-A33F-401187A99A26}" srcOrd="1" destOrd="0" presId="urn:microsoft.com/office/officeart/2005/8/layout/pyramid3"/>
    <dgm:cxn modelId="{E39EC81A-A28F-41E1-AFAE-AFBE3F8B6419}" type="presParOf" srcId="{DC6C0B2D-C23F-4CDC-A33F-401187A99A26}" destId="{3ACBED10-F85D-4E0D-AF70-8D684A806FFA}" srcOrd="0" destOrd="0" presId="urn:microsoft.com/office/officeart/2005/8/layout/pyramid3"/>
    <dgm:cxn modelId="{F4D7806A-369F-498D-A8D3-1657B9498951}" type="presParOf" srcId="{DC6C0B2D-C23F-4CDC-A33F-401187A99A26}" destId="{0C236ECC-5772-43BC-8CBC-63530EDC1463}" srcOrd="1" destOrd="0" presId="urn:microsoft.com/office/officeart/2005/8/layout/pyramid3"/>
    <dgm:cxn modelId="{E366E2D9-4D4B-423B-8F39-A766C9FA2E13}" type="presParOf" srcId="{970AC00C-98AA-4A79-A6BE-E9EB801006AE}" destId="{AE265C61-0EC5-4453-9B64-797443B215EA}" srcOrd="2" destOrd="0" presId="urn:microsoft.com/office/officeart/2005/8/layout/pyramid3"/>
    <dgm:cxn modelId="{8F9F22E1-E4B8-4DB8-A873-7C4356EB11EC}" type="presParOf" srcId="{AE265C61-0EC5-4453-9B64-797443B215EA}" destId="{43F5079B-B0D7-4193-900D-525697BC5B27}" srcOrd="0" destOrd="0" presId="urn:microsoft.com/office/officeart/2005/8/layout/pyramid3"/>
    <dgm:cxn modelId="{FA194865-18F6-4208-8F68-44B01A96D2BA}" type="presParOf" srcId="{AE265C61-0EC5-4453-9B64-797443B215EA}" destId="{013A635F-A312-48AF-AD76-83993D3EB74D}" srcOrd="1" destOrd="0" presId="urn:microsoft.com/office/officeart/2005/8/layout/pyramid3"/>
    <dgm:cxn modelId="{BCE1C61A-7599-438E-8120-3E2C89503BA2}" type="presParOf" srcId="{970AC00C-98AA-4A79-A6BE-E9EB801006AE}" destId="{D537A93A-86D2-4624-8048-723F7145BA91}" srcOrd="3" destOrd="0" presId="urn:microsoft.com/office/officeart/2005/8/layout/pyramid3"/>
    <dgm:cxn modelId="{C1A013DA-575F-4163-9AD0-007131F7AFA9}" type="presParOf" srcId="{D537A93A-86D2-4624-8048-723F7145BA91}" destId="{C79217DC-2FFB-4887-A623-BFC42332E33E}" srcOrd="0" destOrd="0" presId="urn:microsoft.com/office/officeart/2005/8/layout/pyramid3"/>
    <dgm:cxn modelId="{DE40D2F6-7283-4697-9436-D060995B393F}" type="presParOf" srcId="{D537A93A-86D2-4624-8048-723F7145BA91}" destId="{3582B854-6B97-47D7-B7CA-C1738282EA85}" srcOrd="1" destOrd="0" presId="urn:microsoft.com/office/officeart/2005/8/layout/pyramid3"/>
    <dgm:cxn modelId="{DD4C9192-9DAD-4B8A-A34E-7328332E1AD6}" type="presParOf" srcId="{970AC00C-98AA-4A79-A6BE-E9EB801006AE}" destId="{E7629500-728C-4788-919F-651EEFB25E81}" srcOrd="4" destOrd="0" presId="urn:microsoft.com/office/officeart/2005/8/layout/pyramid3"/>
    <dgm:cxn modelId="{E43F9DDE-C262-4A07-86AF-8D588CB27E8F}" type="presParOf" srcId="{E7629500-728C-4788-919F-651EEFB25E81}" destId="{ACE0E8DD-1A09-44C0-BCF1-C97F59DB97BC}" srcOrd="0" destOrd="0" presId="urn:microsoft.com/office/officeart/2005/8/layout/pyramid3"/>
    <dgm:cxn modelId="{E20E119D-AC21-4E09-8C95-F167562754FD}" type="presParOf" srcId="{E7629500-728C-4788-919F-651EEFB25E81}" destId="{16274F81-8C0C-4951-A3F1-3707901AF78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DB1F6-7513-47B6-9128-C4C13EF9BE48}">
      <dsp:nvSpPr>
        <dsp:cNvPr id="0" name=""/>
        <dsp:cNvSpPr/>
      </dsp:nvSpPr>
      <dsp:spPr>
        <a:xfrm>
          <a:off x="2232" y="1755269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Input</a:t>
          </a:r>
          <a:endParaRPr lang="en-US" sz="1100" b="0" kern="1200" dirty="0"/>
        </a:p>
      </dsp:txBody>
      <dsp:txXfrm>
        <a:off x="12367" y="1765404"/>
        <a:ext cx="671780" cy="325755"/>
      </dsp:txXfrm>
    </dsp:sp>
    <dsp:sp modelId="{9002C5CE-F0A6-4C1D-A19B-F6243D9D4D4E}">
      <dsp:nvSpPr>
        <dsp:cNvPr id="0" name=""/>
        <dsp:cNvSpPr/>
      </dsp:nvSpPr>
      <dsp:spPr>
        <a:xfrm rot="18770822">
          <a:off x="629162" y="1770544"/>
          <a:ext cx="407062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407062" y="8514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2516" y="1768882"/>
        <a:ext cx="20353" cy="20353"/>
      </dsp:txXfrm>
    </dsp:sp>
    <dsp:sp modelId="{F4A0574A-6965-4C11-BBBC-6CDD06C69278}">
      <dsp:nvSpPr>
        <dsp:cNvPr id="0" name=""/>
        <dsp:cNvSpPr/>
      </dsp:nvSpPr>
      <dsp:spPr>
        <a:xfrm>
          <a:off x="971103" y="1456822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Software 1</a:t>
          </a:r>
          <a:endParaRPr lang="en-US" sz="1100" b="0" kern="1200" dirty="0"/>
        </a:p>
      </dsp:txBody>
      <dsp:txXfrm>
        <a:off x="981238" y="1466957"/>
        <a:ext cx="671780" cy="325755"/>
      </dsp:txXfrm>
    </dsp:sp>
    <dsp:sp modelId="{BEE074BE-A197-4DE1-9810-0A6291AFE136}">
      <dsp:nvSpPr>
        <dsp:cNvPr id="0" name=""/>
        <dsp:cNvSpPr/>
      </dsp:nvSpPr>
      <dsp:spPr>
        <a:xfrm rot="19457599">
          <a:off x="1631111" y="1521838"/>
          <a:ext cx="340905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340905" y="851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3041" y="1521830"/>
        <a:ext cx="17045" cy="17045"/>
      </dsp:txXfrm>
    </dsp:sp>
    <dsp:sp modelId="{18511A32-9B3D-4852-ABD3-3CB41E729539}">
      <dsp:nvSpPr>
        <dsp:cNvPr id="0" name=""/>
        <dsp:cNvSpPr/>
      </dsp:nvSpPr>
      <dsp:spPr>
        <a:xfrm>
          <a:off x="1939974" y="1257858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Output 1</a:t>
          </a:r>
          <a:endParaRPr lang="en-US" sz="1100" b="0" kern="1200" dirty="0"/>
        </a:p>
      </dsp:txBody>
      <dsp:txXfrm>
        <a:off x="1950109" y="1267993"/>
        <a:ext cx="671780" cy="325755"/>
      </dsp:txXfrm>
    </dsp:sp>
    <dsp:sp modelId="{C8FA7CA7-B16F-4E73-A553-71CDC6267975}">
      <dsp:nvSpPr>
        <dsp:cNvPr id="0" name=""/>
        <dsp:cNvSpPr/>
      </dsp:nvSpPr>
      <dsp:spPr>
        <a:xfrm rot="2142401">
          <a:off x="1631111" y="1720803"/>
          <a:ext cx="340905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340905" y="851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3041" y="1720795"/>
        <a:ext cx="17045" cy="17045"/>
      </dsp:txXfrm>
    </dsp:sp>
    <dsp:sp modelId="{411BA0FF-08D8-4472-9714-61A9EC7D61D1}">
      <dsp:nvSpPr>
        <dsp:cNvPr id="0" name=""/>
        <dsp:cNvSpPr/>
      </dsp:nvSpPr>
      <dsp:spPr>
        <a:xfrm>
          <a:off x="1939974" y="1655787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Output 2</a:t>
          </a:r>
          <a:endParaRPr lang="en-US" sz="1100" b="0" kern="1200" dirty="0"/>
        </a:p>
      </dsp:txBody>
      <dsp:txXfrm>
        <a:off x="1950109" y="1665922"/>
        <a:ext cx="671780" cy="325755"/>
      </dsp:txXfrm>
    </dsp:sp>
    <dsp:sp modelId="{06B6E6DA-1721-42E8-948F-80978F733EF9}">
      <dsp:nvSpPr>
        <dsp:cNvPr id="0" name=""/>
        <dsp:cNvSpPr/>
      </dsp:nvSpPr>
      <dsp:spPr>
        <a:xfrm>
          <a:off x="2632025" y="1820285"/>
          <a:ext cx="276820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276820" y="851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3515" y="1821879"/>
        <a:ext cx="13841" cy="13841"/>
      </dsp:txXfrm>
    </dsp:sp>
    <dsp:sp modelId="{E7D86EF0-5D3E-45C0-8BEA-F2229F52C01B}">
      <dsp:nvSpPr>
        <dsp:cNvPr id="0" name=""/>
        <dsp:cNvSpPr/>
      </dsp:nvSpPr>
      <dsp:spPr>
        <a:xfrm>
          <a:off x="2908845" y="1655787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Software 3</a:t>
          </a:r>
        </a:p>
      </dsp:txBody>
      <dsp:txXfrm>
        <a:off x="2918980" y="1665922"/>
        <a:ext cx="671780" cy="325755"/>
      </dsp:txXfrm>
    </dsp:sp>
    <dsp:sp modelId="{93FBC90A-DD0D-42F7-A32F-7EED81DA0089}">
      <dsp:nvSpPr>
        <dsp:cNvPr id="0" name=""/>
        <dsp:cNvSpPr/>
      </dsp:nvSpPr>
      <dsp:spPr>
        <a:xfrm>
          <a:off x="3600896" y="1820285"/>
          <a:ext cx="276820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276820" y="851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2386" y="1821879"/>
        <a:ext cx="13841" cy="13841"/>
      </dsp:txXfrm>
    </dsp:sp>
    <dsp:sp modelId="{F49AFFF0-620A-4412-85CE-F9F9008979CB}">
      <dsp:nvSpPr>
        <dsp:cNvPr id="0" name=""/>
        <dsp:cNvSpPr/>
      </dsp:nvSpPr>
      <dsp:spPr>
        <a:xfrm>
          <a:off x="3877716" y="1655787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Output 4</a:t>
          </a:r>
        </a:p>
      </dsp:txBody>
      <dsp:txXfrm>
        <a:off x="3887851" y="1665922"/>
        <a:ext cx="671780" cy="325755"/>
      </dsp:txXfrm>
    </dsp:sp>
    <dsp:sp modelId="{EC55A6AA-A77B-4AB5-A158-514AD73CACF6}">
      <dsp:nvSpPr>
        <dsp:cNvPr id="0" name=""/>
        <dsp:cNvSpPr/>
      </dsp:nvSpPr>
      <dsp:spPr>
        <a:xfrm rot="2829178">
          <a:off x="629162" y="2068991"/>
          <a:ext cx="407062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407062" y="8514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2516" y="2067329"/>
        <a:ext cx="20353" cy="20353"/>
      </dsp:txXfrm>
    </dsp:sp>
    <dsp:sp modelId="{5B1AF4B9-1BB0-4E00-88AB-DF1984948716}">
      <dsp:nvSpPr>
        <dsp:cNvPr id="0" name=""/>
        <dsp:cNvSpPr/>
      </dsp:nvSpPr>
      <dsp:spPr>
        <a:xfrm>
          <a:off x="971103" y="2053716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Software 2</a:t>
          </a:r>
          <a:endParaRPr lang="en-US" sz="1100" b="0" kern="1200" dirty="0"/>
        </a:p>
      </dsp:txBody>
      <dsp:txXfrm>
        <a:off x="981238" y="2063851"/>
        <a:ext cx="671780" cy="325755"/>
      </dsp:txXfrm>
    </dsp:sp>
    <dsp:sp modelId="{0F969FE5-964F-4EF8-8C3D-17563AD269FA}">
      <dsp:nvSpPr>
        <dsp:cNvPr id="0" name=""/>
        <dsp:cNvSpPr/>
      </dsp:nvSpPr>
      <dsp:spPr>
        <a:xfrm>
          <a:off x="1663154" y="2218214"/>
          <a:ext cx="276820" cy="17028"/>
        </a:xfrm>
        <a:custGeom>
          <a:avLst/>
          <a:gdLst/>
          <a:ahLst/>
          <a:cxnLst/>
          <a:rect l="0" t="0" r="0" b="0"/>
          <a:pathLst>
            <a:path>
              <a:moveTo>
                <a:pt x="0" y="8514"/>
              </a:moveTo>
              <a:lnTo>
                <a:pt x="276820" y="8514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643" y="2219808"/>
        <a:ext cx="13841" cy="13841"/>
      </dsp:txXfrm>
    </dsp:sp>
    <dsp:sp modelId="{8C0FF446-04A7-4FEE-A7C3-F0B553DBCC14}">
      <dsp:nvSpPr>
        <dsp:cNvPr id="0" name=""/>
        <dsp:cNvSpPr/>
      </dsp:nvSpPr>
      <dsp:spPr>
        <a:xfrm>
          <a:off x="1939974" y="2053716"/>
          <a:ext cx="692050" cy="346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/>
            </a:rPr>
            <a:t>Output 3</a:t>
          </a:r>
          <a:endParaRPr lang="en-US" sz="1100" b="0" kern="1200" dirty="0"/>
        </a:p>
      </dsp:txBody>
      <dsp:txXfrm>
        <a:off x="1950109" y="2063851"/>
        <a:ext cx="671780" cy="325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CC188-4670-4459-B370-DEDF04EC067C}">
      <dsp:nvSpPr>
        <dsp:cNvPr id="0" name=""/>
        <dsp:cNvSpPr/>
      </dsp:nvSpPr>
      <dsp:spPr>
        <a:xfrm rot="10800000">
          <a:off x="0" y="0"/>
          <a:ext cx="3092825" cy="544942"/>
        </a:xfrm>
        <a:prstGeom prst="trapezoid">
          <a:avLst>
            <a:gd name="adj" fmla="val 5675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Calibri Light" panose="020F0302020204030204"/>
            </a:rPr>
            <a:t>Species</a:t>
          </a:r>
          <a:endParaRPr lang="en-US" sz="1500" b="1" i="1" kern="1200" dirty="0">
            <a:solidFill>
              <a:schemeClr val="bg1"/>
            </a:solidFill>
          </a:endParaRPr>
        </a:p>
      </dsp:txBody>
      <dsp:txXfrm rot="-10800000">
        <a:off x="541244" y="0"/>
        <a:ext cx="2010336" cy="544942"/>
      </dsp:txXfrm>
    </dsp:sp>
    <dsp:sp modelId="{3ACBED10-F85D-4E0D-AF70-8D684A806FFA}">
      <dsp:nvSpPr>
        <dsp:cNvPr id="0" name=""/>
        <dsp:cNvSpPr/>
      </dsp:nvSpPr>
      <dsp:spPr>
        <a:xfrm rot="10800000">
          <a:off x="309282" y="544942"/>
          <a:ext cx="2474260" cy="544942"/>
        </a:xfrm>
        <a:prstGeom prst="trapezoid">
          <a:avLst>
            <a:gd name="adj" fmla="val 56755"/>
          </a:avLst>
        </a:prstGeom>
        <a:solidFill>
          <a:schemeClr val="accent5">
            <a:hueOff val="-511500"/>
            <a:satOff val="20731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Calibri Light" panose="020F0302020204030204"/>
            </a:rPr>
            <a:t>Subspecies</a:t>
          </a:r>
        </a:p>
      </dsp:txBody>
      <dsp:txXfrm rot="-10800000">
        <a:off x="742277" y="544942"/>
        <a:ext cx="1608269" cy="544942"/>
      </dsp:txXfrm>
    </dsp:sp>
    <dsp:sp modelId="{43F5079B-B0D7-4193-900D-525697BC5B27}">
      <dsp:nvSpPr>
        <dsp:cNvPr id="0" name=""/>
        <dsp:cNvSpPr/>
      </dsp:nvSpPr>
      <dsp:spPr>
        <a:xfrm rot="10800000">
          <a:off x="618565" y="1089884"/>
          <a:ext cx="1855695" cy="544942"/>
        </a:xfrm>
        <a:prstGeom prst="trapezoid">
          <a:avLst>
            <a:gd name="adj" fmla="val 56755"/>
          </a:avLst>
        </a:prstGeom>
        <a:solidFill>
          <a:schemeClr val="accent5">
            <a:hueOff val="-1023001"/>
            <a:satOff val="41462"/>
            <a:lumOff val="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Calibri Light" panose="020F0302020204030204"/>
            </a:rPr>
            <a:t>Serotype</a:t>
          </a:r>
          <a:endParaRPr lang="en-US" sz="1500" b="1" kern="1200" dirty="0">
            <a:solidFill>
              <a:schemeClr val="bg1"/>
            </a:solidFill>
          </a:endParaRPr>
        </a:p>
      </dsp:txBody>
      <dsp:txXfrm rot="-10800000">
        <a:off x="943311" y="1089884"/>
        <a:ext cx="1206201" cy="544942"/>
      </dsp:txXfrm>
    </dsp:sp>
    <dsp:sp modelId="{C79217DC-2FFB-4887-A623-BFC42332E33E}">
      <dsp:nvSpPr>
        <dsp:cNvPr id="0" name=""/>
        <dsp:cNvSpPr/>
      </dsp:nvSpPr>
      <dsp:spPr>
        <a:xfrm rot="10800000">
          <a:off x="927847" y="1634827"/>
          <a:ext cx="1237130" cy="544942"/>
        </a:xfrm>
        <a:prstGeom prst="trapezoid">
          <a:avLst>
            <a:gd name="adj" fmla="val 56755"/>
          </a:avLst>
        </a:prstGeom>
        <a:solidFill>
          <a:schemeClr val="accent5">
            <a:hueOff val="-1534501"/>
            <a:satOff val="62193"/>
            <a:lumOff val="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Calibri Light" panose="020F0302020204030204"/>
            </a:rPr>
            <a:t>Sequence Type</a:t>
          </a:r>
        </a:p>
      </dsp:txBody>
      <dsp:txXfrm rot="-10800000">
        <a:off x="1144345" y="1634827"/>
        <a:ext cx="804134" cy="544942"/>
      </dsp:txXfrm>
    </dsp:sp>
    <dsp:sp modelId="{ACE0E8DD-1A09-44C0-BCF1-C97F59DB97BC}">
      <dsp:nvSpPr>
        <dsp:cNvPr id="0" name=""/>
        <dsp:cNvSpPr/>
      </dsp:nvSpPr>
      <dsp:spPr>
        <a:xfrm rot="10800000">
          <a:off x="1237130" y="2179769"/>
          <a:ext cx="618565" cy="544942"/>
        </a:xfrm>
        <a:prstGeom prst="trapezoid">
          <a:avLst>
            <a:gd name="adj" fmla="val 56755"/>
          </a:avLst>
        </a:prstGeom>
        <a:solidFill>
          <a:schemeClr val="accent5">
            <a:hueOff val="-2046001"/>
            <a:satOff val="82924"/>
            <a:lumOff val="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>
            <a:latin typeface="Calibri Light" panose="020F0302020204030204"/>
          </a:endParaRPr>
        </a:p>
      </dsp:txBody>
      <dsp:txXfrm rot="-10800000">
        <a:off x="1237130" y="2179769"/>
        <a:ext cx="618565" cy="544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53B-15F3-2043-8EC8-D687EC22F73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201BD-E87A-D04D-AF74-E4D0EAB34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2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3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33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07453F9-8BBE-7649-947D-8FDB7F035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3524" y="0"/>
            <a:ext cx="5160475" cy="51435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8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&amp;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7124" y="1409076"/>
            <a:ext cx="4444584" cy="24268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Clr>
                <a:schemeClr val="bg2"/>
              </a:buClr>
              <a:buNone/>
              <a:defRPr sz="1400">
                <a:latin typeface="+mj-lt"/>
              </a:defRPr>
            </a:lvl1pPr>
            <a:lvl2pPr>
              <a:buClr>
                <a:schemeClr val="bg2"/>
              </a:buClr>
              <a:buNone/>
              <a:defRPr sz="1200">
                <a:latin typeface="+mj-lt"/>
              </a:defRPr>
            </a:lvl2pPr>
            <a:lvl3pPr>
              <a:buClr>
                <a:schemeClr val="bg2"/>
              </a:buClr>
              <a:buNone/>
              <a:defRPr sz="1100">
                <a:latin typeface="+mj-lt"/>
              </a:defRPr>
            </a:lvl3pPr>
            <a:lvl4pPr>
              <a:buClr>
                <a:schemeClr val="bg2"/>
              </a:buClr>
              <a:buNone/>
              <a:defRPr sz="1000">
                <a:latin typeface="+mj-lt"/>
              </a:defRPr>
            </a:lvl4pPr>
            <a:lvl5pPr>
              <a:buClr>
                <a:schemeClr val="bg2"/>
              </a:buClr>
              <a:buNone/>
              <a:defRPr sz="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509A0F-9F34-5D43-A5C1-D0FFBBE7D3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646" y="554635"/>
            <a:ext cx="3077833" cy="35976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37774DE-59A9-9940-B061-6A7F1352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7124" y="987076"/>
            <a:ext cx="4444583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54FACA-893A-D849-A9BA-A835E0FE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124" y="554634"/>
            <a:ext cx="4444584" cy="2842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C2EE3-CE5B-084D-B314-66E247CD8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CC958-A8E3-2246-BB13-00BB52D8C3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1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C6D25AF-4DB8-3F46-B1C2-7AFDD3E8C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4F8148-0BDD-0543-AEEA-149A9C6ED07A}"/>
              </a:ext>
            </a:extLst>
          </p:cNvPr>
          <p:cNvGrpSpPr/>
          <p:nvPr userDrawn="1"/>
        </p:nvGrpSpPr>
        <p:grpSpPr>
          <a:xfrm>
            <a:off x="510101" y="1835918"/>
            <a:ext cx="1515297" cy="1515149"/>
            <a:chOff x="510101" y="1835918"/>
            <a:chExt cx="1515297" cy="15151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694B1C-D3E5-0445-9FBD-0ED6F86E4947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04A586-568C-2A4C-990E-227B2938540B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4254" y="557152"/>
            <a:ext cx="4775391" cy="40216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>
              <a:lnSpc>
                <a:spcPts val="26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E937977-CFFE-1246-A6D1-C7601B75C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254" y="987076"/>
            <a:ext cx="4775391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56BB8-EE51-EE41-AC36-DBF694CBC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01" y="1966070"/>
            <a:ext cx="1515149" cy="946628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58D83A-E48D-5245-8866-7C769F66C3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101" y="2694444"/>
            <a:ext cx="1515445" cy="581698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39FE62-82C6-8349-A0DD-CB3BF9A67B4B}"/>
              </a:ext>
            </a:extLst>
          </p:cNvPr>
          <p:cNvGrpSpPr/>
          <p:nvPr userDrawn="1"/>
        </p:nvGrpSpPr>
        <p:grpSpPr>
          <a:xfrm>
            <a:off x="3814351" y="1835918"/>
            <a:ext cx="1515297" cy="1515149"/>
            <a:chOff x="510101" y="1835918"/>
            <a:chExt cx="1515297" cy="151514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1D8092-0B13-434A-8DA9-AF2B0BA98D5C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A941B11-4A6E-FD4B-A2DE-1D0797928C20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C451370-C6DE-F649-B7BF-F8EEF86430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4351" y="1966070"/>
            <a:ext cx="1515149" cy="946628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5FFB7A26-381F-5949-AFFF-62930CE24B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4351" y="2694444"/>
            <a:ext cx="1515445" cy="581698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D6824D-1FD2-B64F-85AE-2D19A9B11EFA}"/>
              </a:ext>
            </a:extLst>
          </p:cNvPr>
          <p:cNvGrpSpPr/>
          <p:nvPr userDrawn="1"/>
        </p:nvGrpSpPr>
        <p:grpSpPr>
          <a:xfrm>
            <a:off x="2156032" y="1835918"/>
            <a:ext cx="1515297" cy="1515149"/>
            <a:chOff x="510101" y="1835918"/>
            <a:chExt cx="1515297" cy="151514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61E1F42-9DD8-2644-8087-49EA783DA21B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2C1B6-97EF-3943-A9FF-0B51DA49EF07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10209BD2-72BE-094A-9845-13F3171FB3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6032" y="1966070"/>
            <a:ext cx="1515149" cy="946628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Text Placeholder 13">
            <a:extLst>
              <a:ext uri="{FF2B5EF4-FFF2-40B4-BE49-F238E27FC236}">
                <a16:creationId xmlns:a16="http://schemas.microsoft.com/office/drawing/2014/main" id="{BEDC3B6E-454C-8E41-806A-8EBB27659B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56032" y="2694444"/>
            <a:ext cx="1515445" cy="581698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D753A8-232E-EF43-93FF-CE47ACE1357E}"/>
              </a:ext>
            </a:extLst>
          </p:cNvPr>
          <p:cNvGrpSpPr/>
          <p:nvPr userDrawn="1"/>
        </p:nvGrpSpPr>
        <p:grpSpPr>
          <a:xfrm>
            <a:off x="5480418" y="1845681"/>
            <a:ext cx="1515297" cy="1515149"/>
            <a:chOff x="510101" y="1835918"/>
            <a:chExt cx="1515297" cy="151514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314680E-3CE5-3F41-B81F-238D85DB4F37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A7FBDF7-EDD4-D24B-A611-C5B677E36684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79D9274F-2D33-7D41-B805-ACFDCA28F8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80418" y="1975833"/>
            <a:ext cx="1515149" cy="946628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 Placeholder 13">
            <a:extLst>
              <a:ext uri="{FF2B5EF4-FFF2-40B4-BE49-F238E27FC236}">
                <a16:creationId xmlns:a16="http://schemas.microsoft.com/office/drawing/2014/main" id="{F0F0724E-2C86-BE44-930C-87AC902EE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0418" y="2694444"/>
            <a:ext cx="1515445" cy="581698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340E1D9-357F-834C-879D-111055E95102}"/>
              </a:ext>
            </a:extLst>
          </p:cNvPr>
          <p:cNvGrpSpPr/>
          <p:nvPr userDrawn="1"/>
        </p:nvGrpSpPr>
        <p:grpSpPr>
          <a:xfrm>
            <a:off x="7146486" y="1835918"/>
            <a:ext cx="1515297" cy="1515149"/>
            <a:chOff x="510101" y="1835918"/>
            <a:chExt cx="1515297" cy="151514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DC5D386-CFBC-644F-997E-72CB59A79742}"/>
                </a:ext>
              </a:extLst>
            </p:cNvPr>
            <p:cNvSpPr/>
            <p:nvPr userDrawn="1"/>
          </p:nvSpPr>
          <p:spPr>
            <a:xfrm>
              <a:off x="510249" y="1835918"/>
              <a:ext cx="1515149" cy="15151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B6CB9AE-E3F9-A041-9E0A-6DC9CCC88D77}"/>
                </a:ext>
              </a:extLst>
            </p:cNvPr>
            <p:cNvSpPr/>
            <p:nvPr userDrawn="1"/>
          </p:nvSpPr>
          <p:spPr>
            <a:xfrm>
              <a:off x="510101" y="1835918"/>
              <a:ext cx="1515149" cy="5522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3D9C2CE9-9336-9448-9A85-EDDE698F1F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46486" y="1966070"/>
            <a:ext cx="1515149" cy="946628"/>
          </a:xfrm>
          <a:prstGeom prst="rect">
            <a:avLst/>
          </a:prstGeom>
        </p:spPr>
        <p:txBody>
          <a:bodyPr wrap="square" lIns="108000" tIns="36000" rIns="108000" bIns="0" anchor="t" anchorCtr="0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13">
            <a:extLst>
              <a:ext uri="{FF2B5EF4-FFF2-40B4-BE49-F238E27FC236}">
                <a16:creationId xmlns:a16="http://schemas.microsoft.com/office/drawing/2014/main" id="{BFBE17FB-EDF7-8E42-8CC6-3F36D846BB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46486" y="2694444"/>
            <a:ext cx="1515445" cy="581698"/>
          </a:xfrm>
          <a:prstGeom prst="rect">
            <a:avLst/>
          </a:prstGeom>
        </p:spPr>
        <p:txBody>
          <a:bodyPr lIns="108000" tIns="0" rIns="108000" bIns="0" anchor="t" anchorCtr="0"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F42A9A-6597-E348-A34B-59E841A58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87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tement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D55D16-9CD5-5A49-86C0-3488879A8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49" t="63160" b="11871"/>
          <a:stretch/>
        </p:blipFill>
        <p:spPr>
          <a:xfrm>
            <a:off x="-1" y="0"/>
            <a:ext cx="74427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867" y="500063"/>
            <a:ext cx="5500687" cy="42474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200"/>
              </a:lnSpc>
              <a:defRPr sz="30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558A3-A3C5-634E-B09E-0EA8BF5EF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001" y="4224528"/>
            <a:ext cx="1134457" cy="5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78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Heavy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6604CA4-4E47-1047-BDC1-189DC6CDD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916" y="1436434"/>
            <a:ext cx="8079151" cy="2775802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None/>
              <a:defRPr sz="1400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None/>
              <a:defRPr sz="1200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None/>
              <a:defRPr sz="1100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None/>
              <a:defRPr sz="1000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None/>
              <a:defRPr sz="8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2D56D5-8860-D848-A197-7DA9A378E2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914" y="557153"/>
            <a:ext cx="8079151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E5499AE-7498-9844-80D9-AD2E93FEF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15" y="987076"/>
            <a:ext cx="8079153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0A026-A710-E040-8080-353A1DA96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CDBA3-B06B-8442-9A2D-C85FF2663F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8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ll Ou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6B9F8C-C92C-9A4C-BE34-E4EEBD21D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915" y="557153"/>
            <a:ext cx="4431700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91A3FE-22F3-FE40-A954-17C5E2F9F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15" y="987076"/>
            <a:ext cx="4431701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63DF57F-7028-2343-9F2E-BF862A78A5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915" y="1436434"/>
            <a:ext cx="8109116" cy="2775802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49A3D-3F53-1549-BD81-76E76B2100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64A10-37E6-8F49-858D-E0F161F1E1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ll out and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ABA59C-6DE0-FC4F-B741-66C99E4B4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6252" y="554636"/>
            <a:ext cx="3077833" cy="338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0FE44AE-D1CC-824F-9AC5-DCD8635E46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915" y="557153"/>
            <a:ext cx="4431700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CFEDC5F-D89F-9C4C-81D6-7947AEB14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15" y="987076"/>
            <a:ext cx="4431701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D2C18D-64F9-6D40-8EAF-98AAD5FA35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915" y="1436434"/>
            <a:ext cx="4431700" cy="2775802"/>
          </a:xfrm>
          <a:prstGeom prst="rect">
            <a:avLst/>
          </a:prstGeom>
        </p:spPr>
        <p:txBody>
          <a:bodyPr lIns="0" tIns="0" rIns="0" bIns="0" numCol="1" spcCol="360000">
            <a:normAutofit/>
          </a:bodyPr>
          <a:lstStyle>
            <a:lvl1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1pPr>
            <a:lvl2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2pPr>
            <a:lvl3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4pPr>
            <a:lvl5pPr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9D0B0-3821-AC44-A256-1A20892361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CB0A3-BD0B-4749-8420-A3A8BAAB4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6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rofi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0407E-8034-8541-A28B-94B25A453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57" t="73376" r="-12078" b="-2688"/>
          <a:stretch/>
        </p:blipFill>
        <p:spPr>
          <a:xfrm>
            <a:off x="0" y="0"/>
            <a:ext cx="7468086" cy="283144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3339" y="2602349"/>
            <a:ext cx="2667261" cy="16064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Clr>
                <a:schemeClr val="bg2"/>
              </a:buClr>
              <a:buFont typeface="Arial" panose="020B0604020202020204" pitchFamily="34" charset="0"/>
              <a:buNone/>
              <a:defRPr sz="1200">
                <a:latin typeface="+mj-lt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latin typeface="+mj-lt"/>
              </a:defRPr>
            </a:lvl2pPr>
            <a:lvl3pPr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latin typeface="+mj-lt"/>
              </a:defRPr>
            </a:lvl3pPr>
            <a:lvl4pPr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latin typeface="+mj-lt"/>
              </a:defRPr>
            </a:lvl4pPr>
            <a:lvl5pPr>
              <a:buClr>
                <a:schemeClr val="bg2"/>
              </a:buClr>
              <a:buFont typeface="Arial" panose="020B0604020202020204" pitchFamily="34" charset="0"/>
              <a:buChar char="•"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96F4A6-477C-2841-A79F-613736E4B4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0075" y="530831"/>
            <a:ext cx="2332568" cy="679378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26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4BDDF3-DCED-EA4F-89C3-B82BFD270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075" y="1377323"/>
            <a:ext cx="2332569" cy="536143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30D954-1D58-BE41-988F-5423FEF455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1867" y="541867"/>
            <a:ext cx="1285875" cy="12858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2B38F6E8-6334-3144-BCE5-9FD9F58CCA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1867" y="2922892"/>
            <a:ext cx="1285875" cy="12858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88EBA61-0EEC-754C-B3E9-C105D5C84A6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86400" y="530831"/>
            <a:ext cx="3114193" cy="36779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D510DE-4ABD-AE4C-8B1E-FE6B4C5A0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69F71F-0628-824E-A7CC-7AD4B5D74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3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Free Area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80CEE-AA86-534B-AF41-99FE5106A3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B53FA-2B1F-0846-944A-20B1D73014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95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Full Imag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C1FFC-357F-2142-A344-818DEA78CC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53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EDAB3-311B-A847-AB1F-C5032881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7C3C6-86FD-894D-93FC-3AAB25E152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0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Aerial Sho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7306B5E-2089-8643-91B0-038540E8F1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4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202758-626D-BF40-8303-270644D7D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1"/>
            <a:ext cx="4572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9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adram Elevation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2D68EF98-B480-5448-AC58-B0AC07D1B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3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nd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380" y="2270123"/>
            <a:ext cx="4357688" cy="99801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bg2"/>
              </a:buClr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2"/>
              </a:buClr>
              <a:buNone/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buNone/>
              <a:defRPr sz="11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buNone/>
              <a:defRPr sz="10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buNone/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2A18-0556-9C4E-A4E5-77911D60BCCE}"/>
              </a:ext>
            </a:extLst>
          </p:cNvPr>
          <p:cNvSpPr txBox="1"/>
          <p:nvPr userDrawn="1"/>
        </p:nvSpPr>
        <p:spPr>
          <a:xfrm>
            <a:off x="628378" y="853123"/>
            <a:ext cx="456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2037A-5357-6647-B0C0-FCF84A4A1700}"/>
              </a:ext>
            </a:extLst>
          </p:cNvPr>
          <p:cNvSpPr txBox="1"/>
          <p:nvPr userDrawn="1"/>
        </p:nvSpPr>
        <p:spPr>
          <a:xfrm>
            <a:off x="628378" y="4101226"/>
            <a:ext cx="15722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+mj-lt"/>
              </a:rPr>
              <a:t>Quadram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 Institute </a:t>
            </a:r>
          </a:p>
          <a:p>
            <a:r>
              <a:rPr lang="en-US" sz="1200">
                <a:solidFill>
                  <a:schemeClr val="bg1"/>
                </a:solidFill>
                <a:latin typeface="+mj-lt"/>
              </a:rPr>
              <a:t>Norwich Research Park </a:t>
            </a:r>
          </a:p>
          <a:p>
            <a:r>
              <a:rPr lang="en-US" sz="1200">
                <a:solidFill>
                  <a:schemeClr val="bg1"/>
                </a:solidFill>
                <a:latin typeface="+mj-lt"/>
              </a:rPr>
              <a:t>Norfolk NR4 7UQ</a:t>
            </a:r>
          </a:p>
          <a:p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E32891-A6F5-E046-B7D1-F2A3F5CE5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23" y="3950266"/>
            <a:ext cx="1729335" cy="797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02213-1CC0-E04E-AC70-3B91141AAF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377" y="4526987"/>
            <a:ext cx="788718" cy="150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E056A-3F97-814F-B390-9C8B67F26167}"/>
              </a:ext>
            </a:extLst>
          </p:cNvPr>
          <p:cNvSpPr txBox="1"/>
          <p:nvPr userDrawn="1"/>
        </p:nvSpPr>
        <p:spPr>
          <a:xfrm>
            <a:off x="4511289" y="4101226"/>
            <a:ext cx="1729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solidFill>
                  <a:schemeClr val="bg2"/>
                </a:solidFill>
                <a:latin typeface="+mn-lt"/>
              </a:rPr>
              <a:t>quadram.ac.uk</a:t>
            </a:r>
            <a:endParaRPr lang="en-US" sz="1200" b="1">
              <a:solidFill>
                <a:schemeClr val="bg2"/>
              </a:solidFill>
              <a:latin typeface="+mn-lt"/>
            </a:endParaRPr>
          </a:p>
          <a:p>
            <a:endParaRPr lang="en-US" sz="1200" b="1">
              <a:solidFill>
                <a:schemeClr val="bg2"/>
              </a:solidFill>
              <a:latin typeface="+mn-lt"/>
            </a:endParaRPr>
          </a:p>
          <a:p>
            <a:r>
              <a:rPr lang="en-US" sz="1200" b="1">
                <a:solidFill>
                  <a:schemeClr val="bg2"/>
                </a:solidFill>
                <a:latin typeface="+mn-lt"/>
              </a:rPr>
              <a:t>Follow 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1DB0C4-5397-B04A-B9C0-803115F90E30}"/>
              </a:ext>
            </a:extLst>
          </p:cNvPr>
          <p:cNvCxnSpPr>
            <a:cxnSpLocks/>
          </p:cNvCxnSpPr>
          <p:nvPr userDrawn="1"/>
        </p:nvCxnSpPr>
        <p:spPr>
          <a:xfrm>
            <a:off x="0" y="1651444"/>
            <a:ext cx="3466682" cy="0"/>
          </a:xfrm>
          <a:prstGeom prst="line">
            <a:avLst/>
          </a:prstGeom>
          <a:ln w="76200">
            <a:solidFill>
              <a:srgbClr val="B5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B3965BB-58A8-AD48-A804-E4F8C483FE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746" y="4526987"/>
            <a:ext cx="159424" cy="1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5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118802"/>
            <a:ext cx="3085920" cy="1219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0" y="2275625"/>
            <a:ext cx="4213224" cy="1674000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Aft>
                <a:spcPts val="0"/>
              </a:spcAft>
              <a:defRPr sz="262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02" y="4511315"/>
            <a:ext cx="4213225" cy="337500"/>
          </a:xfrm>
        </p:spPr>
        <p:txBody>
          <a:bodyPr lIns="0" tIns="0" rIns="0" bIns="0" anchor="b" anchorCtr="0"/>
          <a:lstStyle>
            <a:lvl1pPr marL="0" marR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025" y="4910681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0681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50" y="4910681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Freeform 11"/>
          <p:cNvSpPr>
            <a:spLocks/>
          </p:cNvSpPr>
          <p:nvPr userDrawn="1"/>
        </p:nvSpPr>
        <p:spPr bwMode="auto">
          <a:xfrm>
            <a:off x="6542090" y="642940"/>
            <a:ext cx="2613025" cy="2381"/>
          </a:xfrm>
          <a:custGeom>
            <a:avLst/>
            <a:gdLst>
              <a:gd name="T0" fmla="*/ 6 w 1646"/>
              <a:gd name="T1" fmla="*/ 0 h 2"/>
              <a:gd name="T2" fmla="*/ 0 w 1646"/>
              <a:gd name="T3" fmla="*/ 2 h 2"/>
              <a:gd name="T4" fmla="*/ 1646 w 1646"/>
              <a:gd name="T5" fmla="*/ 2 h 2"/>
              <a:gd name="T6" fmla="*/ 1646 w 1646"/>
              <a:gd name="T7" fmla="*/ 0 h 2"/>
              <a:gd name="T8" fmla="*/ 6 w 1646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6" h="2">
                <a:moveTo>
                  <a:pt x="6" y="0"/>
                </a:moveTo>
                <a:lnTo>
                  <a:pt x="0" y="2"/>
                </a:lnTo>
                <a:lnTo>
                  <a:pt x="1646" y="2"/>
                </a:lnTo>
                <a:lnTo>
                  <a:pt x="1646" y="0"/>
                </a:lnTo>
                <a:lnTo>
                  <a:pt x="6" y="0"/>
                </a:lnTo>
                <a:close/>
              </a:path>
            </a:pathLst>
          </a:custGeom>
          <a:solidFill>
            <a:srgbClr val="009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5" name="Freeform 12"/>
          <p:cNvSpPr>
            <a:spLocks/>
          </p:cNvSpPr>
          <p:nvPr userDrawn="1"/>
        </p:nvSpPr>
        <p:spPr bwMode="auto">
          <a:xfrm>
            <a:off x="6224590" y="642940"/>
            <a:ext cx="327025" cy="2381"/>
          </a:xfrm>
          <a:custGeom>
            <a:avLst/>
            <a:gdLst>
              <a:gd name="T0" fmla="*/ 4 w 206"/>
              <a:gd name="T1" fmla="*/ 0 h 2"/>
              <a:gd name="T2" fmla="*/ 0 w 206"/>
              <a:gd name="T3" fmla="*/ 2 h 2"/>
              <a:gd name="T4" fmla="*/ 194 w 206"/>
              <a:gd name="T5" fmla="*/ 2 h 2"/>
              <a:gd name="T6" fmla="*/ 200 w 206"/>
              <a:gd name="T7" fmla="*/ 2 h 2"/>
              <a:gd name="T8" fmla="*/ 206 w 206"/>
              <a:gd name="T9" fmla="*/ 0 h 2"/>
              <a:gd name="T10" fmla="*/ 4 w 206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2">
                <a:moveTo>
                  <a:pt x="4" y="0"/>
                </a:moveTo>
                <a:lnTo>
                  <a:pt x="0" y="2"/>
                </a:lnTo>
                <a:lnTo>
                  <a:pt x="194" y="2"/>
                </a:lnTo>
                <a:lnTo>
                  <a:pt x="200" y="2"/>
                </a:lnTo>
                <a:lnTo>
                  <a:pt x="206" y="0"/>
                </a:lnTo>
                <a:lnTo>
                  <a:pt x="4" y="0"/>
                </a:lnTo>
                <a:close/>
              </a:path>
            </a:pathLst>
          </a:custGeom>
          <a:solidFill>
            <a:srgbClr val="009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42" name="AutoShape 28"/>
          <p:cNvSpPr>
            <a:spLocks noChangeAspect="1" noChangeArrowheads="1" noTextEdit="1"/>
          </p:cNvSpPr>
          <p:nvPr userDrawn="1"/>
        </p:nvSpPr>
        <p:spPr bwMode="auto">
          <a:xfrm>
            <a:off x="4835525" y="642938"/>
            <a:ext cx="43053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43" name="Freeform 30"/>
          <p:cNvSpPr>
            <a:spLocks/>
          </p:cNvSpPr>
          <p:nvPr userDrawn="1"/>
        </p:nvSpPr>
        <p:spPr bwMode="auto">
          <a:xfrm>
            <a:off x="6527802" y="642940"/>
            <a:ext cx="2613025" cy="2381"/>
          </a:xfrm>
          <a:custGeom>
            <a:avLst/>
            <a:gdLst>
              <a:gd name="T0" fmla="*/ 6 w 1646"/>
              <a:gd name="T1" fmla="*/ 0 h 2"/>
              <a:gd name="T2" fmla="*/ 0 w 1646"/>
              <a:gd name="T3" fmla="*/ 2 h 2"/>
              <a:gd name="T4" fmla="*/ 1646 w 1646"/>
              <a:gd name="T5" fmla="*/ 2 h 2"/>
              <a:gd name="T6" fmla="*/ 1646 w 1646"/>
              <a:gd name="T7" fmla="*/ 0 h 2"/>
              <a:gd name="T8" fmla="*/ 6 w 1646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6" h="2">
                <a:moveTo>
                  <a:pt x="6" y="0"/>
                </a:moveTo>
                <a:lnTo>
                  <a:pt x="0" y="2"/>
                </a:lnTo>
                <a:lnTo>
                  <a:pt x="1646" y="2"/>
                </a:lnTo>
                <a:lnTo>
                  <a:pt x="1646" y="0"/>
                </a:lnTo>
                <a:lnTo>
                  <a:pt x="6" y="0"/>
                </a:lnTo>
                <a:close/>
              </a:path>
            </a:pathLst>
          </a:custGeom>
          <a:solidFill>
            <a:srgbClr val="009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44" name="Freeform 31"/>
          <p:cNvSpPr>
            <a:spLocks/>
          </p:cNvSpPr>
          <p:nvPr userDrawn="1"/>
        </p:nvSpPr>
        <p:spPr bwMode="auto">
          <a:xfrm>
            <a:off x="6210302" y="642940"/>
            <a:ext cx="327025" cy="2381"/>
          </a:xfrm>
          <a:custGeom>
            <a:avLst/>
            <a:gdLst>
              <a:gd name="T0" fmla="*/ 4 w 206"/>
              <a:gd name="T1" fmla="*/ 0 h 2"/>
              <a:gd name="T2" fmla="*/ 0 w 206"/>
              <a:gd name="T3" fmla="*/ 2 h 2"/>
              <a:gd name="T4" fmla="*/ 194 w 206"/>
              <a:gd name="T5" fmla="*/ 2 h 2"/>
              <a:gd name="T6" fmla="*/ 200 w 206"/>
              <a:gd name="T7" fmla="*/ 2 h 2"/>
              <a:gd name="T8" fmla="*/ 206 w 206"/>
              <a:gd name="T9" fmla="*/ 0 h 2"/>
              <a:gd name="T10" fmla="*/ 4 w 206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2">
                <a:moveTo>
                  <a:pt x="4" y="0"/>
                </a:moveTo>
                <a:lnTo>
                  <a:pt x="0" y="2"/>
                </a:lnTo>
                <a:lnTo>
                  <a:pt x="194" y="2"/>
                </a:lnTo>
                <a:lnTo>
                  <a:pt x="200" y="2"/>
                </a:lnTo>
                <a:lnTo>
                  <a:pt x="206" y="0"/>
                </a:lnTo>
                <a:lnTo>
                  <a:pt x="4" y="0"/>
                </a:lnTo>
                <a:close/>
              </a:path>
            </a:pathLst>
          </a:custGeom>
          <a:solidFill>
            <a:srgbClr val="0099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4163687" y="1"/>
            <a:ext cx="4988943" cy="4538240"/>
            <a:chOff x="1751013" y="11113"/>
            <a:chExt cx="5645151" cy="6846888"/>
          </a:xfrm>
        </p:grpSpPr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2057401" y="11113"/>
              <a:ext cx="5338763" cy="6543675"/>
            </a:xfrm>
            <a:custGeom>
              <a:avLst/>
              <a:gdLst>
                <a:gd name="T0" fmla="*/ 1409 w 3363"/>
                <a:gd name="T1" fmla="*/ 0 h 4122"/>
                <a:gd name="T2" fmla="*/ 0 w 3363"/>
                <a:gd name="T3" fmla="*/ 890 h 4122"/>
                <a:gd name="T4" fmla="*/ 1100 w 3363"/>
                <a:gd name="T5" fmla="*/ 4122 h 4122"/>
                <a:gd name="T6" fmla="*/ 1591 w 3363"/>
                <a:gd name="T7" fmla="*/ 4009 h 4122"/>
                <a:gd name="T8" fmla="*/ 3363 w 3363"/>
                <a:gd name="T9" fmla="*/ 3595 h 4122"/>
                <a:gd name="T10" fmla="*/ 3363 w 3363"/>
                <a:gd name="T11" fmla="*/ 0 h 4122"/>
                <a:gd name="T12" fmla="*/ 1409 w 3363"/>
                <a:gd name="T13" fmla="*/ 0 h 4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3" h="4122">
                  <a:moveTo>
                    <a:pt x="1409" y="0"/>
                  </a:moveTo>
                  <a:lnTo>
                    <a:pt x="0" y="890"/>
                  </a:lnTo>
                  <a:lnTo>
                    <a:pt x="1100" y="4122"/>
                  </a:lnTo>
                  <a:lnTo>
                    <a:pt x="1591" y="4009"/>
                  </a:lnTo>
                  <a:lnTo>
                    <a:pt x="3363" y="3595"/>
                  </a:lnTo>
                  <a:lnTo>
                    <a:pt x="3363" y="0"/>
                  </a:lnTo>
                  <a:lnTo>
                    <a:pt x="1409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7276" r="-7276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51013" y="11113"/>
              <a:ext cx="5645150" cy="6846888"/>
            </a:xfrm>
            <a:custGeom>
              <a:avLst/>
              <a:gdLst>
                <a:gd name="T0" fmla="*/ 1591 w 3556"/>
                <a:gd name="T1" fmla="*/ 0 h 4313"/>
                <a:gd name="T2" fmla="*/ 1300 w 3556"/>
                <a:gd name="T3" fmla="*/ 0 h 4313"/>
                <a:gd name="T4" fmla="*/ 0 w 3556"/>
                <a:gd name="T5" fmla="*/ 822 h 4313"/>
                <a:gd name="T6" fmla="*/ 1188 w 3556"/>
                <a:gd name="T7" fmla="*/ 4313 h 4313"/>
                <a:gd name="T8" fmla="*/ 1188 w 3556"/>
                <a:gd name="T9" fmla="*/ 4313 h 4313"/>
                <a:gd name="T10" fmla="*/ 1259 w 3556"/>
                <a:gd name="T11" fmla="*/ 4297 h 4313"/>
                <a:gd name="T12" fmla="*/ 3556 w 3556"/>
                <a:gd name="T13" fmla="*/ 3761 h 4313"/>
                <a:gd name="T14" fmla="*/ 3556 w 3556"/>
                <a:gd name="T15" fmla="*/ 3595 h 4313"/>
                <a:gd name="T16" fmla="*/ 1784 w 3556"/>
                <a:gd name="T17" fmla="*/ 4009 h 4313"/>
                <a:gd name="T18" fmla="*/ 1293 w 3556"/>
                <a:gd name="T19" fmla="*/ 4122 h 4313"/>
                <a:gd name="T20" fmla="*/ 193 w 3556"/>
                <a:gd name="T21" fmla="*/ 890 h 4313"/>
                <a:gd name="T22" fmla="*/ 1602 w 3556"/>
                <a:gd name="T23" fmla="*/ 0 h 4313"/>
                <a:gd name="T24" fmla="*/ 1591 w 3556"/>
                <a:gd name="T25" fmla="*/ 0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56" h="4313">
                  <a:moveTo>
                    <a:pt x="1591" y="0"/>
                  </a:moveTo>
                  <a:lnTo>
                    <a:pt x="1300" y="0"/>
                  </a:lnTo>
                  <a:lnTo>
                    <a:pt x="0" y="822"/>
                  </a:lnTo>
                  <a:lnTo>
                    <a:pt x="1188" y="4313"/>
                  </a:lnTo>
                  <a:lnTo>
                    <a:pt x="1188" y="4313"/>
                  </a:lnTo>
                  <a:lnTo>
                    <a:pt x="1259" y="4297"/>
                  </a:lnTo>
                  <a:lnTo>
                    <a:pt x="3556" y="3761"/>
                  </a:lnTo>
                  <a:lnTo>
                    <a:pt x="3556" y="3595"/>
                  </a:lnTo>
                  <a:lnTo>
                    <a:pt x="1784" y="4009"/>
                  </a:lnTo>
                  <a:lnTo>
                    <a:pt x="1293" y="4122"/>
                  </a:lnTo>
                  <a:lnTo>
                    <a:pt x="193" y="890"/>
                  </a:lnTo>
                  <a:lnTo>
                    <a:pt x="1602" y="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083403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0" y="2275625"/>
            <a:ext cx="4213224" cy="1674000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Aft>
                <a:spcPts val="0"/>
              </a:spcAft>
              <a:defRPr sz="262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02" y="4511315"/>
            <a:ext cx="4213225" cy="337500"/>
          </a:xfrm>
        </p:spPr>
        <p:txBody>
          <a:bodyPr lIns="0" tIns="0" rIns="0" bIns="0" anchor="b" anchorCtr="0"/>
          <a:lstStyle>
            <a:lvl1pPr marL="0" marR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025" y="4910408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0408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50" y="4910408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118802"/>
            <a:ext cx="3085920" cy="1219091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 userDrawn="1"/>
        </p:nvSpPr>
        <p:spPr bwMode="auto">
          <a:xfrm>
            <a:off x="9078913" y="671515"/>
            <a:ext cx="0" cy="3821906"/>
          </a:xfrm>
          <a:custGeom>
            <a:avLst/>
            <a:gdLst>
              <a:gd name="T0" fmla="*/ 3210 h 3210"/>
              <a:gd name="T1" fmla="*/ 0 h 3210"/>
              <a:gd name="T2" fmla="*/ 3210 h 321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210">
                <a:moveTo>
                  <a:pt x="0" y="3210"/>
                </a:moveTo>
                <a:lnTo>
                  <a:pt x="0" y="0"/>
                </a:lnTo>
                <a:lnTo>
                  <a:pt x="0" y="3210"/>
                </a:lnTo>
                <a:close/>
              </a:path>
            </a:pathLst>
          </a:custGeom>
          <a:solidFill>
            <a:srgbClr val="333F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 flipV="1">
            <a:off x="9078913" y="671515"/>
            <a:ext cx="0" cy="3821906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grpSp>
        <p:nvGrpSpPr>
          <p:cNvPr id="21" name="Group 13"/>
          <p:cNvGrpSpPr>
            <a:grpSpLocks noChangeAspect="1"/>
          </p:cNvGrpSpPr>
          <p:nvPr userDrawn="1"/>
        </p:nvGrpSpPr>
        <p:grpSpPr bwMode="auto">
          <a:xfrm>
            <a:off x="4953002" y="0"/>
            <a:ext cx="4192785" cy="3315600"/>
            <a:chOff x="1317" y="512"/>
            <a:chExt cx="3126" cy="3296"/>
          </a:xfrm>
        </p:grpSpPr>
        <p:sp>
          <p:nvSpPr>
            <p:cNvPr id="22" name="AutoShape 12"/>
            <p:cNvSpPr>
              <a:spLocks noChangeAspect="1" noChangeArrowheads="1" noTextEdit="1"/>
            </p:cNvSpPr>
            <p:nvPr userDrawn="1"/>
          </p:nvSpPr>
          <p:spPr bwMode="auto">
            <a:xfrm>
              <a:off x="1317" y="512"/>
              <a:ext cx="3126" cy="3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1466" y="512"/>
              <a:ext cx="2501" cy="1778"/>
            </a:xfrm>
            <a:custGeom>
              <a:avLst/>
              <a:gdLst>
                <a:gd name="T0" fmla="*/ 308 w 2501"/>
                <a:gd name="T1" fmla="*/ 0 h 1778"/>
                <a:gd name="T2" fmla="*/ 0 w 2501"/>
                <a:gd name="T3" fmla="*/ 1627 h 1778"/>
                <a:gd name="T4" fmla="*/ 348 w 2501"/>
                <a:gd name="T5" fmla="*/ 1778 h 1778"/>
                <a:gd name="T6" fmla="*/ 237 w 2501"/>
                <a:gd name="T7" fmla="*/ 1385 h 1778"/>
                <a:gd name="T8" fmla="*/ 237 w 2501"/>
                <a:gd name="T9" fmla="*/ 1385 h 1778"/>
                <a:gd name="T10" fmla="*/ 2113 w 2501"/>
                <a:gd name="T11" fmla="*/ 654 h 1778"/>
                <a:gd name="T12" fmla="*/ 2368 w 2501"/>
                <a:gd name="T13" fmla="*/ 1035 h 1778"/>
                <a:gd name="T14" fmla="*/ 2501 w 2501"/>
                <a:gd name="T15" fmla="*/ 798 h 1778"/>
                <a:gd name="T16" fmla="*/ 1734 w 2501"/>
                <a:gd name="T17" fmla="*/ 95 h 1778"/>
                <a:gd name="T18" fmla="*/ 1629 w 2501"/>
                <a:gd name="T19" fmla="*/ 0 h 1778"/>
                <a:gd name="T20" fmla="*/ 308 w 2501"/>
                <a:gd name="T21" fmla="*/ 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1" h="1778">
                  <a:moveTo>
                    <a:pt x="308" y="0"/>
                  </a:moveTo>
                  <a:lnTo>
                    <a:pt x="0" y="1627"/>
                  </a:lnTo>
                  <a:lnTo>
                    <a:pt x="348" y="1778"/>
                  </a:lnTo>
                  <a:lnTo>
                    <a:pt x="237" y="1385"/>
                  </a:lnTo>
                  <a:lnTo>
                    <a:pt x="237" y="1385"/>
                  </a:lnTo>
                  <a:lnTo>
                    <a:pt x="2113" y="654"/>
                  </a:lnTo>
                  <a:lnTo>
                    <a:pt x="2368" y="1035"/>
                  </a:lnTo>
                  <a:lnTo>
                    <a:pt x="2501" y="798"/>
                  </a:lnTo>
                  <a:lnTo>
                    <a:pt x="1734" y="95"/>
                  </a:lnTo>
                  <a:lnTo>
                    <a:pt x="1629" y="0"/>
                  </a:lnTo>
                  <a:lnTo>
                    <a:pt x="308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42339" b="-42339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2011" y="1793"/>
              <a:ext cx="2432" cy="1880"/>
            </a:xfrm>
            <a:custGeom>
              <a:avLst/>
              <a:gdLst>
                <a:gd name="T0" fmla="*/ 1156 w 2432"/>
                <a:gd name="T1" fmla="*/ 1224 h 1880"/>
                <a:gd name="T2" fmla="*/ 1156 w 2432"/>
                <a:gd name="T3" fmla="*/ 1224 h 1880"/>
                <a:gd name="T4" fmla="*/ 0 w 2432"/>
                <a:gd name="T5" fmla="*/ 722 h 1880"/>
                <a:gd name="T6" fmla="*/ 327 w 2432"/>
                <a:gd name="T7" fmla="*/ 1880 h 1880"/>
                <a:gd name="T8" fmla="*/ 1366 w 2432"/>
                <a:gd name="T9" fmla="*/ 1840 h 1880"/>
                <a:gd name="T10" fmla="*/ 2432 w 2432"/>
                <a:gd name="T11" fmla="*/ 1800 h 1880"/>
                <a:gd name="T12" fmla="*/ 2432 w 2432"/>
                <a:gd name="T13" fmla="*/ 886 h 1880"/>
                <a:gd name="T14" fmla="*/ 1835 w 2432"/>
                <a:gd name="T15" fmla="*/ 0 h 1880"/>
                <a:gd name="T16" fmla="*/ 1156 w 2432"/>
                <a:gd name="T17" fmla="*/ 1224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2" h="1880">
                  <a:moveTo>
                    <a:pt x="1156" y="1224"/>
                  </a:moveTo>
                  <a:lnTo>
                    <a:pt x="1156" y="1224"/>
                  </a:lnTo>
                  <a:lnTo>
                    <a:pt x="0" y="722"/>
                  </a:lnTo>
                  <a:lnTo>
                    <a:pt x="327" y="1880"/>
                  </a:lnTo>
                  <a:lnTo>
                    <a:pt x="1366" y="1840"/>
                  </a:lnTo>
                  <a:lnTo>
                    <a:pt x="2432" y="1800"/>
                  </a:lnTo>
                  <a:lnTo>
                    <a:pt x="2432" y="886"/>
                  </a:lnTo>
                  <a:lnTo>
                    <a:pt x="1835" y="0"/>
                  </a:lnTo>
                  <a:lnTo>
                    <a:pt x="1156" y="1224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7261" r="-7261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1859" y="1324"/>
              <a:ext cx="1907" cy="1527"/>
            </a:xfrm>
            <a:custGeom>
              <a:avLst/>
              <a:gdLst>
                <a:gd name="T0" fmla="*/ 1251 w 1907"/>
                <a:gd name="T1" fmla="*/ 1527 h 1527"/>
                <a:gd name="T2" fmla="*/ 1907 w 1907"/>
                <a:gd name="T3" fmla="*/ 351 h 1527"/>
                <a:gd name="T4" fmla="*/ 1670 w 1907"/>
                <a:gd name="T5" fmla="*/ 0 h 1527"/>
                <a:gd name="T6" fmla="*/ 147 w 1907"/>
                <a:gd name="T7" fmla="*/ 595 h 1527"/>
                <a:gd name="T8" fmla="*/ 0 w 1907"/>
                <a:gd name="T9" fmla="*/ 651 h 1527"/>
                <a:gd name="T10" fmla="*/ 107 w 1907"/>
                <a:gd name="T11" fmla="*/ 1033 h 1527"/>
                <a:gd name="T12" fmla="*/ 1106 w 1907"/>
                <a:gd name="T13" fmla="*/ 1466 h 1527"/>
                <a:gd name="T14" fmla="*/ 1251 w 1907"/>
                <a:gd name="T15" fmla="*/ 1527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7" h="1527">
                  <a:moveTo>
                    <a:pt x="1251" y="1527"/>
                  </a:moveTo>
                  <a:lnTo>
                    <a:pt x="1907" y="351"/>
                  </a:lnTo>
                  <a:lnTo>
                    <a:pt x="1670" y="0"/>
                  </a:lnTo>
                  <a:lnTo>
                    <a:pt x="147" y="595"/>
                  </a:lnTo>
                  <a:lnTo>
                    <a:pt x="0" y="651"/>
                  </a:lnTo>
                  <a:lnTo>
                    <a:pt x="107" y="1033"/>
                  </a:lnTo>
                  <a:lnTo>
                    <a:pt x="1106" y="1466"/>
                  </a:lnTo>
                  <a:lnTo>
                    <a:pt x="1251" y="1527"/>
                  </a:lnTo>
                  <a:close/>
                </a:path>
              </a:pathLst>
            </a:custGeom>
            <a:blipFill>
              <a:blip r:embed="rId5"/>
              <a:srcRect/>
              <a:stretch>
                <a:fillRect t="-16795" b="-16795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1859" y="1668"/>
              <a:ext cx="2584" cy="2138"/>
            </a:xfrm>
            <a:custGeom>
              <a:avLst/>
              <a:gdLst>
                <a:gd name="T0" fmla="*/ 382 w 2584"/>
                <a:gd name="T1" fmla="*/ 2138 h 2138"/>
                <a:gd name="T2" fmla="*/ 1509 w 2584"/>
                <a:gd name="T3" fmla="*/ 2095 h 2138"/>
                <a:gd name="T4" fmla="*/ 2584 w 2584"/>
                <a:gd name="T5" fmla="*/ 2052 h 2138"/>
                <a:gd name="T6" fmla="*/ 2584 w 2584"/>
                <a:gd name="T7" fmla="*/ 1925 h 2138"/>
                <a:gd name="T8" fmla="*/ 1518 w 2584"/>
                <a:gd name="T9" fmla="*/ 1965 h 2138"/>
                <a:gd name="T10" fmla="*/ 479 w 2584"/>
                <a:gd name="T11" fmla="*/ 2005 h 2138"/>
                <a:gd name="T12" fmla="*/ 152 w 2584"/>
                <a:gd name="T13" fmla="*/ 847 h 2138"/>
                <a:gd name="T14" fmla="*/ 0 w 2584"/>
                <a:gd name="T15" fmla="*/ 783 h 2138"/>
                <a:gd name="T16" fmla="*/ 382 w 2584"/>
                <a:gd name="T17" fmla="*/ 2138 h 2138"/>
                <a:gd name="T18" fmla="*/ 1987 w 2584"/>
                <a:gd name="T19" fmla="*/ 125 h 2138"/>
                <a:gd name="T20" fmla="*/ 2584 w 2584"/>
                <a:gd name="T21" fmla="*/ 1011 h 2138"/>
                <a:gd name="T22" fmla="*/ 2584 w 2584"/>
                <a:gd name="T23" fmla="*/ 781 h 2138"/>
                <a:gd name="T24" fmla="*/ 2056 w 2584"/>
                <a:gd name="T25" fmla="*/ 0 h 2138"/>
                <a:gd name="T26" fmla="*/ 1987 w 2584"/>
                <a:gd name="T27" fmla="*/ 125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4" h="2138">
                  <a:moveTo>
                    <a:pt x="382" y="2138"/>
                  </a:moveTo>
                  <a:lnTo>
                    <a:pt x="1509" y="2095"/>
                  </a:lnTo>
                  <a:lnTo>
                    <a:pt x="2584" y="2052"/>
                  </a:lnTo>
                  <a:lnTo>
                    <a:pt x="2584" y="1925"/>
                  </a:lnTo>
                  <a:lnTo>
                    <a:pt x="1518" y="1965"/>
                  </a:lnTo>
                  <a:lnTo>
                    <a:pt x="479" y="2005"/>
                  </a:lnTo>
                  <a:lnTo>
                    <a:pt x="152" y="847"/>
                  </a:lnTo>
                  <a:lnTo>
                    <a:pt x="0" y="783"/>
                  </a:lnTo>
                  <a:lnTo>
                    <a:pt x="382" y="2138"/>
                  </a:lnTo>
                  <a:close/>
                  <a:moveTo>
                    <a:pt x="1987" y="125"/>
                  </a:moveTo>
                  <a:lnTo>
                    <a:pt x="2584" y="1011"/>
                  </a:lnTo>
                  <a:lnTo>
                    <a:pt x="2584" y="781"/>
                  </a:lnTo>
                  <a:lnTo>
                    <a:pt x="2056" y="0"/>
                  </a:lnTo>
                  <a:lnTo>
                    <a:pt x="1987" y="1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>
              <a:off x="1703" y="1166"/>
              <a:ext cx="2131" cy="1191"/>
            </a:xfrm>
            <a:custGeom>
              <a:avLst/>
              <a:gdLst>
                <a:gd name="T0" fmla="*/ 303 w 2131"/>
                <a:gd name="T1" fmla="*/ 753 h 1191"/>
                <a:gd name="T2" fmla="*/ 1826 w 2131"/>
                <a:gd name="T3" fmla="*/ 158 h 1191"/>
                <a:gd name="T4" fmla="*/ 2063 w 2131"/>
                <a:gd name="T5" fmla="*/ 509 h 1191"/>
                <a:gd name="T6" fmla="*/ 2131 w 2131"/>
                <a:gd name="T7" fmla="*/ 381 h 1191"/>
                <a:gd name="T8" fmla="*/ 1876 w 2131"/>
                <a:gd name="T9" fmla="*/ 0 h 1191"/>
                <a:gd name="T10" fmla="*/ 0 w 2131"/>
                <a:gd name="T11" fmla="*/ 731 h 1191"/>
                <a:gd name="T12" fmla="*/ 0 w 2131"/>
                <a:gd name="T13" fmla="*/ 731 h 1191"/>
                <a:gd name="T14" fmla="*/ 111 w 2131"/>
                <a:gd name="T15" fmla="*/ 1124 h 1191"/>
                <a:gd name="T16" fmla="*/ 263 w 2131"/>
                <a:gd name="T17" fmla="*/ 1191 h 1191"/>
                <a:gd name="T18" fmla="*/ 156 w 2131"/>
                <a:gd name="T19" fmla="*/ 809 h 1191"/>
                <a:gd name="T20" fmla="*/ 303 w 2131"/>
                <a:gd name="T21" fmla="*/ 753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1" h="1191">
                  <a:moveTo>
                    <a:pt x="303" y="753"/>
                  </a:moveTo>
                  <a:lnTo>
                    <a:pt x="1826" y="158"/>
                  </a:lnTo>
                  <a:lnTo>
                    <a:pt x="2063" y="509"/>
                  </a:lnTo>
                  <a:lnTo>
                    <a:pt x="2131" y="381"/>
                  </a:lnTo>
                  <a:lnTo>
                    <a:pt x="1876" y="0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111" y="1124"/>
                  </a:lnTo>
                  <a:lnTo>
                    <a:pt x="263" y="1191"/>
                  </a:lnTo>
                  <a:lnTo>
                    <a:pt x="156" y="809"/>
                  </a:lnTo>
                  <a:lnTo>
                    <a:pt x="303" y="7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>
              <a:off x="1319" y="512"/>
              <a:ext cx="2809" cy="2505"/>
            </a:xfrm>
            <a:custGeom>
              <a:avLst/>
              <a:gdLst>
                <a:gd name="T0" fmla="*/ 1776 w 2809"/>
                <a:gd name="T1" fmla="*/ 0 h 2505"/>
                <a:gd name="T2" fmla="*/ 1881 w 2809"/>
                <a:gd name="T3" fmla="*/ 95 h 2505"/>
                <a:gd name="T4" fmla="*/ 2648 w 2809"/>
                <a:gd name="T5" fmla="*/ 798 h 2505"/>
                <a:gd name="T6" fmla="*/ 2515 w 2809"/>
                <a:gd name="T7" fmla="*/ 1035 h 2505"/>
                <a:gd name="T8" fmla="*/ 2447 w 2809"/>
                <a:gd name="T9" fmla="*/ 1163 h 2505"/>
                <a:gd name="T10" fmla="*/ 1791 w 2809"/>
                <a:gd name="T11" fmla="*/ 2339 h 2505"/>
                <a:gd name="T12" fmla="*/ 1646 w 2809"/>
                <a:gd name="T13" fmla="*/ 2278 h 2505"/>
                <a:gd name="T14" fmla="*/ 647 w 2809"/>
                <a:gd name="T15" fmla="*/ 1845 h 2505"/>
                <a:gd name="T16" fmla="*/ 495 w 2809"/>
                <a:gd name="T17" fmla="*/ 1778 h 2505"/>
                <a:gd name="T18" fmla="*/ 147 w 2809"/>
                <a:gd name="T19" fmla="*/ 1627 h 2505"/>
                <a:gd name="T20" fmla="*/ 455 w 2809"/>
                <a:gd name="T21" fmla="*/ 0 h 2505"/>
                <a:gd name="T22" fmla="*/ 325 w 2809"/>
                <a:gd name="T23" fmla="*/ 0 h 2505"/>
                <a:gd name="T24" fmla="*/ 0 w 2809"/>
                <a:gd name="T25" fmla="*/ 1705 h 2505"/>
                <a:gd name="T26" fmla="*/ 540 w 2809"/>
                <a:gd name="T27" fmla="*/ 1939 h 2505"/>
                <a:gd name="T28" fmla="*/ 692 w 2809"/>
                <a:gd name="T29" fmla="*/ 2003 h 2505"/>
                <a:gd name="T30" fmla="*/ 1848 w 2809"/>
                <a:gd name="T31" fmla="*/ 2505 h 2505"/>
                <a:gd name="T32" fmla="*/ 1848 w 2809"/>
                <a:gd name="T33" fmla="*/ 2505 h 2505"/>
                <a:gd name="T34" fmla="*/ 2527 w 2809"/>
                <a:gd name="T35" fmla="*/ 1281 h 2505"/>
                <a:gd name="T36" fmla="*/ 2596 w 2809"/>
                <a:gd name="T37" fmla="*/ 1156 h 2505"/>
                <a:gd name="T38" fmla="*/ 2809 w 2809"/>
                <a:gd name="T39" fmla="*/ 772 h 2505"/>
                <a:gd name="T40" fmla="*/ 1978 w 2809"/>
                <a:gd name="T41" fmla="*/ 10 h 2505"/>
                <a:gd name="T42" fmla="*/ 1968 w 2809"/>
                <a:gd name="T43" fmla="*/ 0 h 2505"/>
                <a:gd name="T44" fmla="*/ 1776 w 2809"/>
                <a:gd name="T45" fmla="*/ 0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09" h="2505">
                  <a:moveTo>
                    <a:pt x="1776" y="0"/>
                  </a:moveTo>
                  <a:lnTo>
                    <a:pt x="1881" y="95"/>
                  </a:lnTo>
                  <a:lnTo>
                    <a:pt x="2648" y="798"/>
                  </a:lnTo>
                  <a:lnTo>
                    <a:pt x="2515" y="1035"/>
                  </a:lnTo>
                  <a:lnTo>
                    <a:pt x="2447" y="1163"/>
                  </a:lnTo>
                  <a:lnTo>
                    <a:pt x="1791" y="2339"/>
                  </a:lnTo>
                  <a:lnTo>
                    <a:pt x="1646" y="2278"/>
                  </a:lnTo>
                  <a:lnTo>
                    <a:pt x="647" y="1845"/>
                  </a:lnTo>
                  <a:lnTo>
                    <a:pt x="495" y="1778"/>
                  </a:lnTo>
                  <a:lnTo>
                    <a:pt x="147" y="1627"/>
                  </a:lnTo>
                  <a:lnTo>
                    <a:pt x="455" y="0"/>
                  </a:lnTo>
                  <a:lnTo>
                    <a:pt x="325" y="0"/>
                  </a:lnTo>
                  <a:lnTo>
                    <a:pt x="0" y="1705"/>
                  </a:lnTo>
                  <a:lnTo>
                    <a:pt x="540" y="1939"/>
                  </a:lnTo>
                  <a:lnTo>
                    <a:pt x="692" y="2003"/>
                  </a:lnTo>
                  <a:lnTo>
                    <a:pt x="1848" y="2505"/>
                  </a:lnTo>
                  <a:lnTo>
                    <a:pt x="1848" y="2505"/>
                  </a:lnTo>
                  <a:lnTo>
                    <a:pt x="2527" y="1281"/>
                  </a:lnTo>
                  <a:lnTo>
                    <a:pt x="2596" y="1156"/>
                  </a:lnTo>
                  <a:lnTo>
                    <a:pt x="2809" y="772"/>
                  </a:lnTo>
                  <a:lnTo>
                    <a:pt x="1978" y="10"/>
                  </a:lnTo>
                  <a:lnTo>
                    <a:pt x="1968" y="0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1234671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118802"/>
            <a:ext cx="3085200" cy="121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2" y="2275625"/>
            <a:ext cx="4117975" cy="1674000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Aft>
                <a:spcPts val="0"/>
              </a:spcAft>
              <a:defRPr sz="2625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00" y="4511315"/>
            <a:ext cx="4122000" cy="337500"/>
          </a:xfrm>
        </p:spPr>
        <p:txBody>
          <a:bodyPr lIns="0" tIns="0" rIns="0" bIns="0" anchor="b" anchorCtr="0"/>
          <a:lstStyle>
            <a:lvl1pPr marL="0" marR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2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025" y="4914901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4901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50" y="4914901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4960620" y="2"/>
            <a:ext cx="4194000" cy="3316855"/>
            <a:chOff x="3120" y="0"/>
            <a:chExt cx="2625" cy="2768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120" y="0"/>
              <a:ext cx="2625" cy="2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3245" y="0"/>
              <a:ext cx="2100" cy="1493"/>
            </a:xfrm>
            <a:custGeom>
              <a:avLst/>
              <a:gdLst>
                <a:gd name="T0" fmla="*/ 259 w 2100"/>
                <a:gd name="T1" fmla="*/ 0 h 1493"/>
                <a:gd name="T2" fmla="*/ 0 w 2100"/>
                <a:gd name="T3" fmla="*/ 1366 h 1493"/>
                <a:gd name="T4" fmla="*/ 293 w 2100"/>
                <a:gd name="T5" fmla="*/ 1493 h 1493"/>
                <a:gd name="T6" fmla="*/ 199 w 2100"/>
                <a:gd name="T7" fmla="*/ 1163 h 1493"/>
                <a:gd name="T8" fmla="*/ 199 w 2100"/>
                <a:gd name="T9" fmla="*/ 1163 h 1493"/>
                <a:gd name="T10" fmla="*/ 1774 w 2100"/>
                <a:gd name="T11" fmla="*/ 549 h 1493"/>
                <a:gd name="T12" fmla="*/ 1989 w 2100"/>
                <a:gd name="T13" fmla="*/ 869 h 1493"/>
                <a:gd name="T14" fmla="*/ 2100 w 2100"/>
                <a:gd name="T15" fmla="*/ 670 h 1493"/>
                <a:gd name="T16" fmla="*/ 1456 w 2100"/>
                <a:gd name="T17" fmla="*/ 80 h 1493"/>
                <a:gd name="T18" fmla="*/ 1368 w 2100"/>
                <a:gd name="T19" fmla="*/ 0 h 1493"/>
                <a:gd name="T20" fmla="*/ 259 w 2100"/>
                <a:gd name="T2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0" h="1493">
                  <a:moveTo>
                    <a:pt x="259" y="0"/>
                  </a:moveTo>
                  <a:lnTo>
                    <a:pt x="0" y="1366"/>
                  </a:lnTo>
                  <a:lnTo>
                    <a:pt x="293" y="1493"/>
                  </a:lnTo>
                  <a:lnTo>
                    <a:pt x="199" y="1163"/>
                  </a:lnTo>
                  <a:lnTo>
                    <a:pt x="199" y="1163"/>
                  </a:lnTo>
                  <a:lnTo>
                    <a:pt x="1774" y="549"/>
                  </a:lnTo>
                  <a:lnTo>
                    <a:pt x="1989" y="869"/>
                  </a:lnTo>
                  <a:lnTo>
                    <a:pt x="2100" y="670"/>
                  </a:lnTo>
                  <a:lnTo>
                    <a:pt x="1456" y="80"/>
                  </a:lnTo>
                  <a:lnTo>
                    <a:pt x="1368" y="0"/>
                  </a:lnTo>
                  <a:lnTo>
                    <a:pt x="259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t="-42334" b="-42334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3703" y="1076"/>
              <a:ext cx="2042" cy="1579"/>
            </a:xfrm>
            <a:custGeom>
              <a:avLst/>
              <a:gdLst>
                <a:gd name="T0" fmla="*/ 970 w 2042"/>
                <a:gd name="T1" fmla="*/ 1028 h 1579"/>
                <a:gd name="T2" fmla="*/ 970 w 2042"/>
                <a:gd name="T3" fmla="*/ 1028 h 1579"/>
                <a:gd name="T4" fmla="*/ 0 w 2042"/>
                <a:gd name="T5" fmla="*/ 606 h 1579"/>
                <a:gd name="T6" fmla="*/ 274 w 2042"/>
                <a:gd name="T7" fmla="*/ 1579 h 1579"/>
                <a:gd name="T8" fmla="*/ 1147 w 2042"/>
                <a:gd name="T9" fmla="*/ 1545 h 1579"/>
                <a:gd name="T10" fmla="*/ 2042 w 2042"/>
                <a:gd name="T11" fmla="*/ 1511 h 1579"/>
                <a:gd name="T12" fmla="*/ 2042 w 2042"/>
                <a:gd name="T13" fmla="*/ 744 h 1579"/>
                <a:gd name="T14" fmla="*/ 1541 w 2042"/>
                <a:gd name="T15" fmla="*/ 0 h 1579"/>
                <a:gd name="T16" fmla="*/ 970 w 2042"/>
                <a:gd name="T17" fmla="*/ 1028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2" h="1579">
                  <a:moveTo>
                    <a:pt x="970" y="1028"/>
                  </a:moveTo>
                  <a:lnTo>
                    <a:pt x="970" y="1028"/>
                  </a:lnTo>
                  <a:lnTo>
                    <a:pt x="0" y="606"/>
                  </a:lnTo>
                  <a:lnTo>
                    <a:pt x="274" y="1579"/>
                  </a:lnTo>
                  <a:lnTo>
                    <a:pt x="1147" y="1545"/>
                  </a:lnTo>
                  <a:lnTo>
                    <a:pt x="2042" y="1511"/>
                  </a:lnTo>
                  <a:lnTo>
                    <a:pt x="2042" y="744"/>
                  </a:lnTo>
                  <a:lnTo>
                    <a:pt x="1541" y="0"/>
                  </a:lnTo>
                  <a:lnTo>
                    <a:pt x="970" y="1028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7279" r="-7279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75" y="682"/>
              <a:ext cx="1601" cy="1283"/>
            </a:xfrm>
            <a:custGeom>
              <a:avLst/>
              <a:gdLst>
                <a:gd name="T0" fmla="*/ 1050 w 1601"/>
                <a:gd name="T1" fmla="*/ 1283 h 1283"/>
                <a:gd name="T2" fmla="*/ 1601 w 1601"/>
                <a:gd name="T3" fmla="*/ 294 h 1283"/>
                <a:gd name="T4" fmla="*/ 1402 w 1601"/>
                <a:gd name="T5" fmla="*/ 0 h 1283"/>
                <a:gd name="T6" fmla="*/ 124 w 1601"/>
                <a:gd name="T7" fmla="*/ 499 h 1283"/>
                <a:gd name="T8" fmla="*/ 0 w 1601"/>
                <a:gd name="T9" fmla="*/ 547 h 1283"/>
                <a:gd name="T10" fmla="*/ 90 w 1601"/>
                <a:gd name="T11" fmla="*/ 867 h 1283"/>
                <a:gd name="T12" fmla="*/ 929 w 1601"/>
                <a:gd name="T13" fmla="*/ 1231 h 1283"/>
                <a:gd name="T14" fmla="*/ 1050 w 1601"/>
                <a:gd name="T15" fmla="*/ 128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1" h="1283">
                  <a:moveTo>
                    <a:pt x="1050" y="1283"/>
                  </a:moveTo>
                  <a:lnTo>
                    <a:pt x="1601" y="294"/>
                  </a:lnTo>
                  <a:lnTo>
                    <a:pt x="1402" y="0"/>
                  </a:lnTo>
                  <a:lnTo>
                    <a:pt x="124" y="499"/>
                  </a:lnTo>
                  <a:lnTo>
                    <a:pt x="0" y="547"/>
                  </a:lnTo>
                  <a:lnTo>
                    <a:pt x="90" y="867"/>
                  </a:lnTo>
                  <a:lnTo>
                    <a:pt x="929" y="1231"/>
                  </a:lnTo>
                  <a:lnTo>
                    <a:pt x="1050" y="1283"/>
                  </a:lnTo>
                  <a:close/>
                </a:path>
              </a:pathLst>
            </a:custGeom>
            <a:blipFill>
              <a:blip r:embed="rId5"/>
              <a:srcRect/>
              <a:stretch>
                <a:fillRect t="-16742" b="-16742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3575" y="970"/>
              <a:ext cx="2170" cy="1796"/>
            </a:xfrm>
            <a:custGeom>
              <a:avLst/>
              <a:gdLst>
                <a:gd name="T0" fmla="*/ 321 w 2170"/>
                <a:gd name="T1" fmla="*/ 1796 h 1796"/>
                <a:gd name="T2" fmla="*/ 1267 w 2170"/>
                <a:gd name="T3" fmla="*/ 1760 h 1796"/>
                <a:gd name="T4" fmla="*/ 2170 w 2170"/>
                <a:gd name="T5" fmla="*/ 1725 h 1796"/>
                <a:gd name="T6" fmla="*/ 2170 w 2170"/>
                <a:gd name="T7" fmla="*/ 1617 h 1796"/>
                <a:gd name="T8" fmla="*/ 1275 w 2170"/>
                <a:gd name="T9" fmla="*/ 1651 h 1796"/>
                <a:gd name="T10" fmla="*/ 402 w 2170"/>
                <a:gd name="T11" fmla="*/ 1685 h 1796"/>
                <a:gd name="T12" fmla="*/ 128 w 2170"/>
                <a:gd name="T13" fmla="*/ 712 h 1796"/>
                <a:gd name="T14" fmla="*/ 0 w 2170"/>
                <a:gd name="T15" fmla="*/ 659 h 1796"/>
                <a:gd name="T16" fmla="*/ 321 w 2170"/>
                <a:gd name="T17" fmla="*/ 1796 h 1796"/>
                <a:gd name="T18" fmla="*/ 1669 w 2170"/>
                <a:gd name="T19" fmla="*/ 106 h 1796"/>
                <a:gd name="T20" fmla="*/ 2170 w 2170"/>
                <a:gd name="T21" fmla="*/ 850 h 1796"/>
                <a:gd name="T22" fmla="*/ 2170 w 2170"/>
                <a:gd name="T23" fmla="*/ 657 h 1796"/>
                <a:gd name="T24" fmla="*/ 1727 w 2170"/>
                <a:gd name="T25" fmla="*/ 0 h 1796"/>
                <a:gd name="T26" fmla="*/ 1669 w 2170"/>
                <a:gd name="T27" fmla="*/ 106 h 1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0" h="1796">
                  <a:moveTo>
                    <a:pt x="321" y="1796"/>
                  </a:moveTo>
                  <a:lnTo>
                    <a:pt x="1267" y="1760"/>
                  </a:lnTo>
                  <a:lnTo>
                    <a:pt x="2170" y="1725"/>
                  </a:lnTo>
                  <a:lnTo>
                    <a:pt x="2170" y="1617"/>
                  </a:lnTo>
                  <a:lnTo>
                    <a:pt x="1275" y="1651"/>
                  </a:lnTo>
                  <a:lnTo>
                    <a:pt x="402" y="1685"/>
                  </a:lnTo>
                  <a:lnTo>
                    <a:pt x="128" y="712"/>
                  </a:lnTo>
                  <a:lnTo>
                    <a:pt x="0" y="659"/>
                  </a:lnTo>
                  <a:lnTo>
                    <a:pt x="321" y="1796"/>
                  </a:lnTo>
                  <a:close/>
                  <a:moveTo>
                    <a:pt x="1669" y="106"/>
                  </a:moveTo>
                  <a:lnTo>
                    <a:pt x="2170" y="850"/>
                  </a:lnTo>
                  <a:lnTo>
                    <a:pt x="2170" y="657"/>
                  </a:lnTo>
                  <a:lnTo>
                    <a:pt x="1727" y="0"/>
                  </a:lnTo>
                  <a:lnTo>
                    <a:pt x="1669" y="1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3444" y="549"/>
              <a:ext cx="1790" cy="1000"/>
            </a:xfrm>
            <a:custGeom>
              <a:avLst/>
              <a:gdLst>
                <a:gd name="T0" fmla="*/ 255 w 1790"/>
                <a:gd name="T1" fmla="*/ 632 h 1000"/>
                <a:gd name="T2" fmla="*/ 1533 w 1790"/>
                <a:gd name="T3" fmla="*/ 133 h 1000"/>
                <a:gd name="T4" fmla="*/ 1732 w 1790"/>
                <a:gd name="T5" fmla="*/ 427 h 1000"/>
                <a:gd name="T6" fmla="*/ 1790 w 1790"/>
                <a:gd name="T7" fmla="*/ 320 h 1000"/>
                <a:gd name="T8" fmla="*/ 1575 w 1790"/>
                <a:gd name="T9" fmla="*/ 0 h 1000"/>
                <a:gd name="T10" fmla="*/ 0 w 1790"/>
                <a:gd name="T11" fmla="*/ 614 h 1000"/>
                <a:gd name="T12" fmla="*/ 0 w 1790"/>
                <a:gd name="T13" fmla="*/ 614 h 1000"/>
                <a:gd name="T14" fmla="*/ 94 w 1790"/>
                <a:gd name="T15" fmla="*/ 944 h 1000"/>
                <a:gd name="T16" fmla="*/ 221 w 1790"/>
                <a:gd name="T17" fmla="*/ 1000 h 1000"/>
                <a:gd name="T18" fmla="*/ 131 w 1790"/>
                <a:gd name="T19" fmla="*/ 680 h 1000"/>
                <a:gd name="T20" fmla="*/ 255 w 1790"/>
                <a:gd name="T21" fmla="*/ 632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0" h="1000">
                  <a:moveTo>
                    <a:pt x="255" y="632"/>
                  </a:moveTo>
                  <a:lnTo>
                    <a:pt x="1533" y="133"/>
                  </a:lnTo>
                  <a:lnTo>
                    <a:pt x="1732" y="427"/>
                  </a:lnTo>
                  <a:lnTo>
                    <a:pt x="1790" y="320"/>
                  </a:lnTo>
                  <a:lnTo>
                    <a:pt x="1575" y="0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94" y="944"/>
                  </a:lnTo>
                  <a:lnTo>
                    <a:pt x="221" y="1000"/>
                  </a:lnTo>
                  <a:lnTo>
                    <a:pt x="131" y="680"/>
                  </a:lnTo>
                  <a:lnTo>
                    <a:pt x="255" y="63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22" y="0"/>
              <a:ext cx="2359" cy="2104"/>
            </a:xfrm>
            <a:custGeom>
              <a:avLst/>
              <a:gdLst>
                <a:gd name="T0" fmla="*/ 1491 w 2359"/>
                <a:gd name="T1" fmla="*/ 0 h 2104"/>
                <a:gd name="T2" fmla="*/ 1579 w 2359"/>
                <a:gd name="T3" fmla="*/ 80 h 2104"/>
                <a:gd name="T4" fmla="*/ 2223 w 2359"/>
                <a:gd name="T5" fmla="*/ 670 h 2104"/>
                <a:gd name="T6" fmla="*/ 2112 w 2359"/>
                <a:gd name="T7" fmla="*/ 869 h 2104"/>
                <a:gd name="T8" fmla="*/ 2054 w 2359"/>
                <a:gd name="T9" fmla="*/ 976 h 2104"/>
                <a:gd name="T10" fmla="*/ 1503 w 2359"/>
                <a:gd name="T11" fmla="*/ 1965 h 2104"/>
                <a:gd name="T12" fmla="*/ 1382 w 2359"/>
                <a:gd name="T13" fmla="*/ 1913 h 2104"/>
                <a:gd name="T14" fmla="*/ 543 w 2359"/>
                <a:gd name="T15" fmla="*/ 1549 h 2104"/>
                <a:gd name="T16" fmla="*/ 416 w 2359"/>
                <a:gd name="T17" fmla="*/ 1493 h 2104"/>
                <a:gd name="T18" fmla="*/ 123 w 2359"/>
                <a:gd name="T19" fmla="*/ 1366 h 2104"/>
                <a:gd name="T20" fmla="*/ 382 w 2359"/>
                <a:gd name="T21" fmla="*/ 0 h 2104"/>
                <a:gd name="T22" fmla="*/ 272 w 2359"/>
                <a:gd name="T23" fmla="*/ 0 h 2104"/>
                <a:gd name="T24" fmla="*/ 0 w 2359"/>
                <a:gd name="T25" fmla="*/ 1432 h 2104"/>
                <a:gd name="T26" fmla="*/ 453 w 2359"/>
                <a:gd name="T27" fmla="*/ 1629 h 2104"/>
                <a:gd name="T28" fmla="*/ 581 w 2359"/>
                <a:gd name="T29" fmla="*/ 1682 h 2104"/>
                <a:gd name="T30" fmla="*/ 1551 w 2359"/>
                <a:gd name="T31" fmla="*/ 2104 h 2104"/>
                <a:gd name="T32" fmla="*/ 1551 w 2359"/>
                <a:gd name="T33" fmla="*/ 2104 h 2104"/>
                <a:gd name="T34" fmla="*/ 2122 w 2359"/>
                <a:gd name="T35" fmla="*/ 1076 h 2104"/>
                <a:gd name="T36" fmla="*/ 2180 w 2359"/>
                <a:gd name="T37" fmla="*/ 970 h 2104"/>
                <a:gd name="T38" fmla="*/ 2359 w 2359"/>
                <a:gd name="T39" fmla="*/ 648 h 2104"/>
                <a:gd name="T40" fmla="*/ 1661 w 2359"/>
                <a:gd name="T41" fmla="*/ 8 h 2104"/>
                <a:gd name="T42" fmla="*/ 1653 w 2359"/>
                <a:gd name="T43" fmla="*/ 0 h 2104"/>
                <a:gd name="T44" fmla="*/ 1491 w 2359"/>
                <a:gd name="T45" fmla="*/ 0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9" h="2104">
                  <a:moveTo>
                    <a:pt x="1491" y="0"/>
                  </a:moveTo>
                  <a:lnTo>
                    <a:pt x="1579" y="80"/>
                  </a:lnTo>
                  <a:lnTo>
                    <a:pt x="2223" y="670"/>
                  </a:lnTo>
                  <a:lnTo>
                    <a:pt x="2112" y="869"/>
                  </a:lnTo>
                  <a:lnTo>
                    <a:pt x="2054" y="976"/>
                  </a:lnTo>
                  <a:lnTo>
                    <a:pt x="1503" y="1965"/>
                  </a:lnTo>
                  <a:lnTo>
                    <a:pt x="1382" y="1913"/>
                  </a:lnTo>
                  <a:lnTo>
                    <a:pt x="543" y="1549"/>
                  </a:lnTo>
                  <a:lnTo>
                    <a:pt x="416" y="1493"/>
                  </a:lnTo>
                  <a:lnTo>
                    <a:pt x="123" y="1366"/>
                  </a:lnTo>
                  <a:lnTo>
                    <a:pt x="382" y="0"/>
                  </a:lnTo>
                  <a:lnTo>
                    <a:pt x="272" y="0"/>
                  </a:lnTo>
                  <a:lnTo>
                    <a:pt x="0" y="1432"/>
                  </a:lnTo>
                  <a:lnTo>
                    <a:pt x="453" y="1629"/>
                  </a:lnTo>
                  <a:lnTo>
                    <a:pt x="581" y="1682"/>
                  </a:lnTo>
                  <a:lnTo>
                    <a:pt x="1551" y="2104"/>
                  </a:lnTo>
                  <a:lnTo>
                    <a:pt x="1551" y="2104"/>
                  </a:lnTo>
                  <a:lnTo>
                    <a:pt x="2122" y="1076"/>
                  </a:lnTo>
                  <a:lnTo>
                    <a:pt x="2180" y="970"/>
                  </a:lnTo>
                  <a:lnTo>
                    <a:pt x="2359" y="648"/>
                  </a:lnTo>
                  <a:lnTo>
                    <a:pt x="1661" y="8"/>
                  </a:lnTo>
                  <a:lnTo>
                    <a:pt x="1653" y="0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461818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ram_Divider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897564"/>
            <a:ext cx="5097674" cy="3780420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2625">
                <a:solidFill>
                  <a:schemeClr val="accent1"/>
                </a:solidFill>
              </a:defRPr>
            </a:lvl1pPr>
            <a:lvl2pPr marL="0" marR="0" indent="0">
              <a:lnSpc>
                <a:spcPts val="2700"/>
              </a:lnSpc>
              <a:spcBef>
                <a:spcPts val="0"/>
              </a:spcBef>
              <a:spcAft>
                <a:spcPts val="2438"/>
              </a:spcAft>
              <a:defRPr sz="2625" b="0">
                <a:solidFill>
                  <a:schemeClr val="bg1"/>
                </a:solidFill>
              </a:defRPr>
            </a:lvl2pPr>
            <a:lvl3pPr marL="0" marR="0" indent="0">
              <a:lnSpc>
                <a:spcPts val="2100"/>
              </a:lnSpc>
              <a:spcBef>
                <a:spcPts val="0"/>
              </a:spcBef>
              <a:spcAft>
                <a:spcPts val="959"/>
              </a:spcAft>
              <a:buFont typeface="Arial" panose="020B0604020202020204" pitchFamily="34" charset="0"/>
              <a:buNone/>
              <a:defRPr sz="195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37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2469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49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Line 5"/>
          <p:cNvSpPr>
            <a:spLocks noChangeShapeType="1"/>
          </p:cNvSpPr>
          <p:nvPr userDrawn="1"/>
        </p:nvSpPr>
        <p:spPr bwMode="auto">
          <a:xfrm>
            <a:off x="6380163" y="125849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7" name="Line 6"/>
          <p:cNvSpPr>
            <a:spLocks noChangeShapeType="1"/>
          </p:cNvSpPr>
          <p:nvPr userDrawn="1"/>
        </p:nvSpPr>
        <p:spPr bwMode="auto">
          <a:xfrm>
            <a:off x="6380163" y="125849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0" name="Freeform 9"/>
          <p:cNvSpPr>
            <a:spLocks/>
          </p:cNvSpPr>
          <p:nvPr userDrawn="1"/>
        </p:nvSpPr>
        <p:spPr bwMode="auto">
          <a:xfrm>
            <a:off x="4017965" y="3696891"/>
            <a:ext cx="396875" cy="67866"/>
          </a:xfrm>
          <a:custGeom>
            <a:avLst/>
            <a:gdLst>
              <a:gd name="T0" fmla="*/ 250 w 250"/>
              <a:gd name="T1" fmla="*/ 0 h 57"/>
              <a:gd name="T2" fmla="*/ 0 w 250"/>
              <a:gd name="T3" fmla="*/ 57 h 57"/>
              <a:gd name="T4" fmla="*/ 0 w 250"/>
              <a:gd name="T5" fmla="*/ 57 h 57"/>
              <a:gd name="T6" fmla="*/ 250 w 250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0" h="57">
                <a:moveTo>
                  <a:pt x="250" y="0"/>
                </a:moveTo>
                <a:lnTo>
                  <a:pt x="0" y="57"/>
                </a:lnTo>
                <a:lnTo>
                  <a:pt x="0" y="57"/>
                </a:lnTo>
                <a:lnTo>
                  <a:pt x="250" y="0"/>
                </a:lnTo>
                <a:close/>
              </a:path>
            </a:pathLst>
          </a:custGeom>
          <a:solidFill>
            <a:srgbClr val="B5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grpSp>
        <p:nvGrpSpPr>
          <p:cNvPr id="25" name="Group 24" hidden="1"/>
          <p:cNvGrpSpPr>
            <a:grpSpLocks/>
          </p:cNvGrpSpPr>
          <p:nvPr userDrawn="1"/>
        </p:nvGrpSpPr>
        <p:grpSpPr>
          <a:xfrm>
            <a:off x="5813733" y="639367"/>
            <a:ext cx="3330971" cy="2562225"/>
            <a:chOff x="2971800" y="820738"/>
            <a:chExt cx="3408363" cy="3495675"/>
          </a:xfrm>
        </p:grpSpPr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3128963" y="820738"/>
              <a:ext cx="3251200" cy="3341688"/>
            </a:xfrm>
            <a:custGeom>
              <a:avLst/>
              <a:gdLst>
                <a:gd name="T0" fmla="*/ 722 w 2048"/>
                <a:gd name="T1" fmla="*/ 0 h 2105"/>
                <a:gd name="T2" fmla="*/ 718 w 2048"/>
                <a:gd name="T3" fmla="*/ 3 h 2105"/>
                <a:gd name="T4" fmla="*/ 0 w 2048"/>
                <a:gd name="T5" fmla="*/ 456 h 2105"/>
                <a:gd name="T6" fmla="*/ 560 w 2048"/>
                <a:gd name="T7" fmla="*/ 2105 h 2105"/>
                <a:gd name="T8" fmla="*/ 810 w 2048"/>
                <a:gd name="T9" fmla="*/ 2048 h 2105"/>
                <a:gd name="T10" fmla="*/ 2048 w 2048"/>
                <a:gd name="T11" fmla="*/ 1758 h 2105"/>
                <a:gd name="T12" fmla="*/ 2048 w 2048"/>
                <a:gd name="T13" fmla="*/ 0 h 2105"/>
                <a:gd name="T14" fmla="*/ 722 w 2048"/>
                <a:gd name="T1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8" h="2105">
                  <a:moveTo>
                    <a:pt x="722" y="0"/>
                  </a:moveTo>
                  <a:lnTo>
                    <a:pt x="718" y="3"/>
                  </a:lnTo>
                  <a:lnTo>
                    <a:pt x="0" y="456"/>
                  </a:lnTo>
                  <a:lnTo>
                    <a:pt x="560" y="2105"/>
                  </a:lnTo>
                  <a:lnTo>
                    <a:pt x="810" y="2048"/>
                  </a:lnTo>
                  <a:lnTo>
                    <a:pt x="2048" y="1758"/>
                  </a:lnTo>
                  <a:lnTo>
                    <a:pt x="2048" y="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2971800" y="825500"/>
              <a:ext cx="3408363" cy="3490913"/>
            </a:xfrm>
            <a:custGeom>
              <a:avLst/>
              <a:gdLst>
                <a:gd name="T0" fmla="*/ 663 w 2147"/>
                <a:gd name="T1" fmla="*/ 0 h 2199"/>
                <a:gd name="T2" fmla="*/ 0 w 2147"/>
                <a:gd name="T3" fmla="*/ 418 h 2199"/>
                <a:gd name="T4" fmla="*/ 606 w 2147"/>
                <a:gd name="T5" fmla="*/ 2199 h 2199"/>
                <a:gd name="T6" fmla="*/ 643 w 2147"/>
                <a:gd name="T7" fmla="*/ 2190 h 2199"/>
                <a:gd name="T8" fmla="*/ 2147 w 2147"/>
                <a:gd name="T9" fmla="*/ 1839 h 2199"/>
                <a:gd name="T10" fmla="*/ 2147 w 2147"/>
                <a:gd name="T11" fmla="*/ 1759 h 2199"/>
                <a:gd name="T12" fmla="*/ 909 w 2147"/>
                <a:gd name="T13" fmla="*/ 2045 h 2199"/>
                <a:gd name="T14" fmla="*/ 659 w 2147"/>
                <a:gd name="T15" fmla="*/ 2102 h 2199"/>
                <a:gd name="T16" fmla="*/ 659 w 2147"/>
                <a:gd name="T17" fmla="*/ 2102 h 2199"/>
                <a:gd name="T18" fmla="*/ 657 w 2147"/>
                <a:gd name="T19" fmla="*/ 2102 h 2199"/>
                <a:gd name="T20" fmla="*/ 89 w 2147"/>
                <a:gd name="T21" fmla="*/ 457 h 2199"/>
                <a:gd name="T22" fmla="*/ 811 w 2147"/>
                <a:gd name="T23" fmla="*/ 0 h 2199"/>
                <a:gd name="T24" fmla="*/ 663 w 2147"/>
                <a:gd name="T25" fmla="*/ 0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7" h="2199">
                  <a:moveTo>
                    <a:pt x="663" y="0"/>
                  </a:moveTo>
                  <a:lnTo>
                    <a:pt x="0" y="418"/>
                  </a:lnTo>
                  <a:lnTo>
                    <a:pt x="606" y="2199"/>
                  </a:lnTo>
                  <a:lnTo>
                    <a:pt x="643" y="2190"/>
                  </a:lnTo>
                  <a:lnTo>
                    <a:pt x="2147" y="1839"/>
                  </a:lnTo>
                  <a:lnTo>
                    <a:pt x="2147" y="1759"/>
                  </a:lnTo>
                  <a:lnTo>
                    <a:pt x="909" y="2045"/>
                  </a:lnTo>
                  <a:lnTo>
                    <a:pt x="659" y="2102"/>
                  </a:lnTo>
                  <a:lnTo>
                    <a:pt x="659" y="2102"/>
                  </a:lnTo>
                  <a:lnTo>
                    <a:pt x="657" y="2102"/>
                  </a:lnTo>
                  <a:lnTo>
                    <a:pt x="89" y="457"/>
                  </a:lnTo>
                  <a:lnTo>
                    <a:pt x="811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B5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562027" y="323"/>
            <a:ext cx="3582000" cy="3264229"/>
            <a:chOff x="1542" y="537"/>
            <a:chExt cx="2246" cy="2729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544" y="537"/>
              <a:ext cx="2244" cy="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663" y="537"/>
              <a:ext cx="2125" cy="2608"/>
            </a:xfrm>
            <a:custGeom>
              <a:avLst/>
              <a:gdLst>
                <a:gd name="T0" fmla="*/ 896 w 2125"/>
                <a:gd name="T1" fmla="*/ 0 h 2608"/>
                <a:gd name="T2" fmla="*/ 892 w 2125"/>
                <a:gd name="T3" fmla="*/ 2 h 2608"/>
                <a:gd name="T4" fmla="*/ 0 w 2125"/>
                <a:gd name="T5" fmla="*/ 565 h 2608"/>
                <a:gd name="T6" fmla="*/ 697 w 2125"/>
                <a:gd name="T7" fmla="*/ 2608 h 2608"/>
                <a:gd name="T8" fmla="*/ 1005 w 2125"/>
                <a:gd name="T9" fmla="*/ 2536 h 2608"/>
                <a:gd name="T10" fmla="*/ 2125 w 2125"/>
                <a:gd name="T11" fmla="*/ 2276 h 2608"/>
                <a:gd name="T12" fmla="*/ 2125 w 2125"/>
                <a:gd name="T13" fmla="*/ 0 h 2608"/>
                <a:gd name="T14" fmla="*/ 896 w 2125"/>
                <a:gd name="T15" fmla="*/ 0 h 2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5" h="2608">
                  <a:moveTo>
                    <a:pt x="896" y="0"/>
                  </a:moveTo>
                  <a:lnTo>
                    <a:pt x="892" y="2"/>
                  </a:lnTo>
                  <a:lnTo>
                    <a:pt x="0" y="565"/>
                  </a:lnTo>
                  <a:lnTo>
                    <a:pt x="697" y="2608"/>
                  </a:lnTo>
                  <a:lnTo>
                    <a:pt x="1005" y="2536"/>
                  </a:lnTo>
                  <a:lnTo>
                    <a:pt x="2125" y="2276"/>
                  </a:lnTo>
                  <a:lnTo>
                    <a:pt x="2125" y="0"/>
                  </a:lnTo>
                  <a:lnTo>
                    <a:pt x="896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6665" t="77" r="-47339" b="-77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2364" y="537"/>
              <a:ext cx="195" cy="2"/>
            </a:xfrm>
            <a:custGeom>
              <a:avLst/>
              <a:gdLst>
                <a:gd name="T0" fmla="*/ 4 w 195"/>
                <a:gd name="T1" fmla="*/ 0 h 2"/>
                <a:gd name="T2" fmla="*/ 0 w 195"/>
                <a:gd name="T3" fmla="*/ 2 h 2"/>
                <a:gd name="T4" fmla="*/ 183 w 195"/>
                <a:gd name="T5" fmla="*/ 2 h 2"/>
                <a:gd name="T6" fmla="*/ 191 w 195"/>
                <a:gd name="T7" fmla="*/ 2 h 2"/>
                <a:gd name="T8" fmla="*/ 195 w 195"/>
                <a:gd name="T9" fmla="*/ 0 h 2"/>
                <a:gd name="T10" fmla="*/ 4 w 19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2">
                  <a:moveTo>
                    <a:pt x="4" y="0"/>
                  </a:moveTo>
                  <a:lnTo>
                    <a:pt x="0" y="2"/>
                  </a:lnTo>
                  <a:lnTo>
                    <a:pt x="183" y="2"/>
                  </a:lnTo>
                  <a:lnTo>
                    <a:pt x="191" y="2"/>
                  </a:lnTo>
                  <a:lnTo>
                    <a:pt x="19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5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2360" y="3073"/>
              <a:ext cx="308" cy="74"/>
            </a:xfrm>
            <a:custGeom>
              <a:avLst/>
              <a:gdLst>
                <a:gd name="T0" fmla="*/ 308 w 308"/>
                <a:gd name="T1" fmla="*/ 0 h 74"/>
                <a:gd name="T2" fmla="*/ 0 w 308"/>
                <a:gd name="T3" fmla="*/ 72 h 74"/>
                <a:gd name="T4" fmla="*/ 0 w 308"/>
                <a:gd name="T5" fmla="*/ 74 h 74"/>
                <a:gd name="T6" fmla="*/ 308 w 308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74">
                  <a:moveTo>
                    <a:pt x="308" y="0"/>
                  </a:moveTo>
                  <a:lnTo>
                    <a:pt x="0" y="72"/>
                  </a:lnTo>
                  <a:lnTo>
                    <a:pt x="0" y="7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B5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668" y="2813"/>
              <a:ext cx="1120" cy="260"/>
            </a:xfrm>
            <a:custGeom>
              <a:avLst/>
              <a:gdLst>
                <a:gd name="T0" fmla="*/ 0 w 1120"/>
                <a:gd name="T1" fmla="*/ 260 h 260"/>
                <a:gd name="T2" fmla="*/ 1120 w 1120"/>
                <a:gd name="T3" fmla="*/ 4 h 260"/>
                <a:gd name="T4" fmla="*/ 1120 w 1120"/>
                <a:gd name="T5" fmla="*/ 0 h 260"/>
                <a:gd name="T6" fmla="*/ 0 w 1120"/>
                <a:gd name="T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0" h="260">
                  <a:moveTo>
                    <a:pt x="0" y="260"/>
                  </a:moveTo>
                  <a:lnTo>
                    <a:pt x="1120" y="4"/>
                  </a:lnTo>
                  <a:lnTo>
                    <a:pt x="1120" y="0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B5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542" y="539"/>
              <a:ext cx="2246" cy="2727"/>
            </a:xfrm>
            <a:custGeom>
              <a:avLst/>
              <a:gdLst>
                <a:gd name="T0" fmla="*/ 1005 w 2246"/>
                <a:gd name="T1" fmla="*/ 0 h 2727"/>
                <a:gd name="T2" fmla="*/ 822 w 2246"/>
                <a:gd name="T3" fmla="*/ 0 h 2727"/>
                <a:gd name="T4" fmla="*/ 0 w 2246"/>
                <a:gd name="T5" fmla="*/ 521 h 2727"/>
                <a:gd name="T6" fmla="*/ 750 w 2246"/>
                <a:gd name="T7" fmla="*/ 2727 h 2727"/>
                <a:gd name="T8" fmla="*/ 750 w 2246"/>
                <a:gd name="T9" fmla="*/ 2727 h 2727"/>
                <a:gd name="T10" fmla="*/ 796 w 2246"/>
                <a:gd name="T11" fmla="*/ 2717 h 2727"/>
                <a:gd name="T12" fmla="*/ 2246 w 2246"/>
                <a:gd name="T13" fmla="*/ 2377 h 2727"/>
                <a:gd name="T14" fmla="*/ 2246 w 2246"/>
                <a:gd name="T15" fmla="*/ 2278 h 2727"/>
                <a:gd name="T16" fmla="*/ 1126 w 2246"/>
                <a:gd name="T17" fmla="*/ 2534 h 2727"/>
                <a:gd name="T18" fmla="*/ 818 w 2246"/>
                <a:gd name="T19" fmla="*/ 2608 h 2727"/>
                <a:gd name="T20" fmla="*/ 818 w 2246"/>
                <a:gd name="T21" fmla="*/ 2606 h 2727"/>
                <a:gd name="T22" fmla="*/ 121 w 2246"/>
                <a:gd name="T23" fmla="*/ 563 h 2727"/>
                <a:gd name="T24" fmla="*/ 1013 w 2246"/>
                <a:gd name="T25" fmla="*/ 0 h 2727"/>
                <a:gd name="T26" fmla="*/ 1005 w 2246"/>
                <a:gd name="T27" fmla="*/ 0 h 2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46" h="2727">
                  <a:moveTo>
                    <a:pt x="1005" y="0"/>
                  </a:moveTo>
                  <a:lnTo>
                    <a:pt x="822" y="0"/>
                  </a:lnTo>
                  <a:lnTo>
                    <a:pt x="0" y="521"/>
                  </a:lnTo>
                  <a:lnTo>
                    <a:pt x="750" y="2727"/>
                  </a:lnTo>
                  <a:lnTo>
                    <a:pt x="750" y="2727"/>
                  </a:lnTo>
                  <a:lnTo>
                    <a:pt x="796" y="2717"/>
                  </a:lnTo>
                  <a:lnTo>
                    <a:pt x="2246" y="2377"/>
                  </a:lnTo>
                  <a:lnTo>
                    <a:pt x="2246" y="2278"/>
                  </a:lnTo>
                  <a:lnTo>
                    <a:pt x="1126" y="2534"/>
                  </a:lnTo>
                  <a:lnTo>
                    <a:pt x="818" y="2608"/>
                  </a:lnTo>
                  <a:lnTo>
                    <a:pt x="818" y="2606"/>
                  </a:lnTo>
                  <a:lnTo>
                    <a:pt x="121" y="563"/>
                  </a:lnTo>
                  <a:lnTo>
                    <a:pt x="1013" y="0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00014"/>
            <a:ext cx="1316400" cy="5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26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ram_Divider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76007"/>
            <a:ext cx="6048672" cy="3721318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2625">
                <a:solidFill>
                  <a:schemeClr val="accent1"/>
                </a:solidFill>
              </a:defRPr>
            </a:lvl1pPr>
            <a:lvl2pPr marL="0" marR="0" indent="0">
              <a:lnSpc>
                <a:spcPts val="2700"/>
              </a:lnSpc>
              <a:spcBef>
                <a:spcPts val="0"/>
              </a:spcBef>
              <a:spcAft>
                <a:spcPts val="2438"/>
              </a:spcAft>
              <a:defRPr sz="2625" b="0">
                <a:solidFill>
                  <a:schemeClr val="bg1"/>
                </a:solidFill>
              </a:defRPr>
            </a:lvl2pPr>
            <a:lvl3pPr marL="0" marR="0" indent="0">
              <a:lnSpc>
                <a:spcPts val="2100"/>
              </a:lnSpc>
              <a:spcBef>
                <a:spcPts val="0"/>
              </a:spcBef>
              <a:spcAft>
                <a:spcPts val="959"/>
              </a:spcAft>
              <a:buFontTx/>
              <a:buNone/>
              <a:defRPr sz="195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37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2469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48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6615526" y="-4167"/>
            <a:ext cx="2538000" cy="2010484"/>
            <a:chOff x="1937" y="1164"/>
            <a:chExt cx="1886" cy="199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37" y="1164"/>
              <a:ext cx="1886" cy="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022" y="1164"/>
              <a:ext cx="1514" cy="1074"/>
            </a:xfrm>
            <a:custGeom>
              <a:avLst/>
              <a:gdLst>
                <a:gd name="T0" fmla="*/ 188 w 1514"/>
                <a:gd name="T1" fmla="*/ 0 h 1074"/>
                <a:gd name="T2" fmla="*/ 0 w 1514"/>
                <a:gd name="T3" fmla="*/ 984 h 1074"/>
                <a:gd name="T4" fmla="*/ 212 w 1514"/>
                <a:gd name="T5" fmla="*/ 1074 h 1074"/>
                <a:gd name="T6" fmla="*/ 145 w 1514"/>
                <a:gd name="T7" fmla="*/ 837 h 1074"/>
                <a:gd name="T8" fmla="*/ 145 w 1514"/>
                <a:gd name="T9" fmla="*/ 837 h 1074"/>
                <a:gd name="T10" fmla="*/ 1279 w 1514"/>
                <a:gd name="T11" fmla="*/ 396 h 1074"/>
                <a:gd name="T12" fmla="*/ 1433 w 1514"/>
                <a:gd name="T13" fmla="*/ 626 h 1074"/>
                <a:gd name="T14" fmla="*/ 1514 w 1514"/>
                <a:gd name="T15" fmla="*/ 484 h 1074"/>
                <a:gd name="T16" fmla="*/ 1049 w 1514"/>
                <a:gd name="T17" fmla="*/ 57 h 1074"/>
                <a:gd name="T18" fmla="*/ 987 w 1514"/>
                <a:gd name="T19" fmla="*/ 0 h 1074"/>
                <a:gd name="T20" fmla="*/ 188 w 1514"/>
                <a:gd name="T21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4" h="1074">
                  <a:moveTo>
                    <a:pt x="188" y="0"/>
                  </a:moveTo>
                  <a:lnTo>
                    <a:pt x="0" y="984"/>
                  </a:lnTo>
                  <a:lnTo>
                    <a:pt x="212" y="1074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279" y="396"/>
                  </a:lnTo>
                  <a:lnTo>
                    <a:pt x="1433" y="626"/>
                  </a:lnTo>
                  <a:lnTo>
                    <a:pt x="1514" y="484"/>
                  </a:lnTo>
                  <a:lnTo>
                    <a:pt x="1049" y="57"/>
                  </a:lnTo>
                  <a:lnTo>
                    <a:pt x="987" y="0"/>
                  </a:lnTo>
                  <a:lnTo>
                    <a:pt x="188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t="-3392" b="-3392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2352" y="1937"/>
              <a:ext cx="1471" cy="1136"/>
            </a:xfrm>
            <a:custGeom>
              <a:avLst/>
              <a:gdLst>
                <a:gd name="T0" fmla="*/ 700 w 1471"/>
                <a:gd name="T1" fmla="*/ 740 h 1136"/>
                <a:gd name="T2" fmla="*/ 700 w 1471"/>
                <a:gd name="T3" fmla="*/ 740 h 1136"/>
                <a:gd name="T4" fmla="*/ 0 w 1471"/>
                <a:gd name="T5" fmla="*/ 439 h 1136"/>
                <a:gd name="T6" fmla="*/ 197 w 1471"/>
                <a:gd name="T7" fmla="*/ 1136 h 1136"/>
                <a:gd name="T8" fmla="*/ 826 w 1471"/>
                <a:gd name="T9" fmla="*/ 1112 h 1136"/>
                <a:gd name="T10" fmla="*/ 1471 w 1471"/>
                <a:gd name="T11" fmla="*/ 1089 h 1136"/>
                <a:gd name="T12" fmla="*/ 1471 w 1471"/>
                <a:gd name="T13" fmla="*/ 536 h 1136"/>
                <a:gd name="T14" fmla="*/ 1110 w 1471"/>
                <a:gd name="T15" fmla="*/ 0 h 1136"/>
                <a:gd name="T16" fmla="*/ 700 w 1471"/>
                <a:gd name="T17" fmla="*/ 74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1" h="1136">
                  <a:moveTo>
                    <a:pt x="700" y="740"/>
                  </a:moveTo>
                  <a:lnTo>
                    <a:pt x="700" y="740"/>
                  </a:lnTo>
                  <a:lnTo>
                    <a:pt x="0" y="439"/>
                  </a:lnTo>
                  <a:lnTo>
                    <a:pt x="197" y="1136"/>
                  </a:lnTo>
                  <a:lnTo>
                    <a:pt x="826" y="1112"/>
                  </a:lnTo>
                  <a:lnTo>
                    <a:pt x="1471" y="1089"/>
                  </a:lnTo>
                  <a:lnTo>
                    <a:pt x="1471" y="536"/>
                  </a:lnTo>
                  <a:lnTo>
                    <a:pt x="1110" y="0"/>
                  </a:lnTo>
                  <a:lnTo>
                    <a:pt x="700" y="74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1370" r="-137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262" y="1655"/>
              <a:ext cx="1151" cy="922"/>
            </a:xfrm>
            <a:custGeom>
              <a:avLst/>
              <a:gdLst>
                <a:gd name="T0" fmla="*/ 757 w 1151"/>
                <a:gd name="T1" fmla="*/ 922 h 922"/>
                <a:gd name="T2" fmla="*/ 1151 w 1151"/>
                <a:gd name="T3" fmla="*/ 211 h 922"/>
                <a:gd name="T4" fmla="*/ 1008 w 1151"/>
                <a:gd name="T5" fmla="*/ 0 h 922"/>
                <a:gd name="T6" fmla="*/ 88 w 1151"/>
                <a:gd name="T7" fmla="*/ 358 h 922"/>
                <a:gd name="T8" fmla="*/ 0 w 1151"/>
                <a:gd name="T9" fmla="*/ 394 h 922"/>
                <a:gd name="T10" fmla="*/ 64 w 1151"/>
                <a:gd name="T11" fmla="*/ 624 h 922"/>
                <a:gd name="T12" fmla="*/ 669 w 1151"/>
                <a:gd name="T13" fmla="*/ 885 h 922"/>
                <a:gd name="T14" fmla="*/ 757 w 1151"/>
                <a:gd name="T15" fmla="*/ 92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1" h="922">
                  <a:moveTo>
                    <a:pt x="757" y="922"/>
                  </a:moveTo>
                  <a:lnTo>
                    <a:pt x="1151" y="211"/>
                  </a:lnTo>
                  <a:lnTo>
                    <a:pt x="1008" y="0"/>
                  </a:lnTo>
                  <a:lnTo>
                    <a:pt x="88" y="358"/>
                  </a:lnTo>
                  <a:lnTo>
                    <a:pt x="0" y="394"/>
                  </a:lnTo>
                  <a:lnTo>
                    <a:pt x="64" y="624"/>
                  </a:lnTo>
                  <a:lnTo>
                    <a:pt x="669" y="885"/>
                  </a:lnTo>
                  <a:lnTo>
                    <a:pt x="757" y="922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t="-12262" b="-12262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2262" y="1861"/>
              <a:ext cx="1561" cy="1293"/>
            </a:xfrm>
            <a:custGeom>
              <a:avLst/>
              <a:gdLst>
                <a:gd name="T0" fmla="*/ 230 w 1561"/>
                <a:gd name="T1" fmla="*/ 1293 h 1293"/>
                <a:gd name="T2" fmla="*/ 911 w 1561"/>
                <a:gd name="T3" fmla="*/ 1267 h 1293"/>
                <a:gd name="T4" fmla="*/ 1561 w 1561"/>
                <a:gd name="T5" fmla="*/ 1243 h 1293"/>
                <a:gd name="T6" fmla="*/ 1561 w 1561"/>
                <a:gd name="T7" fmla="*/ 1165 h 1293"/>
                <a:gd name="T8" fmla="*/ 916 w 1561"/>
                <a:gd name="T9" fmla="*/ 1188 h 1293"/>
                <a:gd name="T10" fmla="*/ 287 w 1561"/>
                <a:gd name="T11" fmla="*/ 1212 h 1293"/>
                <a:gd name="T12" fmla="*/ 90 w 1561"/>
                <a:gd name="T13" fmla="*/ 515 h 1293"/>
                <a:gd name="T14" fmla="*/ 0 w 1561"/>
                <a:gd name="T15" fmla="*/ 475 h 1293"/>
                <a:gd name="T16" fmla="*/ 230 w 1561"/>
                <a:gd name="T17" fmla="*/ 1293 h 1293"/>
                <a:gd name="T18" fmla="*/ 1200 w 1561"/>
                <a:gd name="T19" fmla="*/ 76 h 1293"/>
                <a:gd name="T20" fmla="*/ 1561 w 1561"/>
                <a:gd name="T21" fmla="*/ 612 h 1293"/>
                <a:gd name="T22" fmla="*/ 1561 w 1561"/>
                <a:gd name="T23" fmla="*/ 472 h 1293"/>
                <a:gd name="T24" fmla="*/ 1243 w 1561"/>
                <a:gd name="T25" fmla="*/ 0 h 1293"/>
                <a:gd name="T26" fmla="*/ 1200 w 1561"/>
                <a:gd name="T27" fmla="*/ 76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1" h="1293">
                  <a:moveTo>
                    <a:pt x="230" y="1293"/>
                  </a:moveTo>
                  <a:lnTo>
                    <a:pt x="911" y="1267"/>
                  </a:lnTo>
                  <a:lnTo>
                    <a:pt x="1561" y="1243"/>
                  </a:lnTo>
                  <a:lnTo>
                    <a:pt x="1561" y="1165"/>
                  </a:lnTo>
                  <a:lnTo>
                    <a:pt x="916" y="1188"/>
                  </a:lnTo>
                  <a:lnTo>
                    <a:pt x="287" y="1212"/>
                  </a:lnTo>
                  <a:lnTo>
                    <a:pt x="90" y="515"/>
                  </a:lnTo>
                  <a:lnTo>
                    <a:pt x="0" y="475"/>
                  </a:lnTo>
                  <a:lnTo>
                    <a:pt x="230" y="1293"/>
                  </a:lnTo>
                  <a:close/>
                  <a:moveTo>
                    <a:pt x="1200" y="76"/>
                  </a:moveTo>
                  <a:lnTo>
                    <a:pt x="1561" y="612"/>
                  </a:lnTo>
                  <a:lnTo>
                    <a:pt x="1561" y="472"/>
                  </a:lnTo>
                  <a:lnTo>
                    <a:pt x="1243" y="0"/>
                  </a:lnTo>
                  <a:lnTo>
                    <a:pt x="1200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167" y="1560"/>
              <a:ext cx="1288" cy="719"/>
            </a:xfrm>
            <a:custGeom>
              <a:avLst/>
              <a:gdLst>
                <a:gd name="T0" fmla="*/ 183 w 1288"/>
                <a:gd name="T1" fmla="*/ 453 h 719"/>
                <a:gd name="T2" fmla="*/ 1103 w 1288"/>
                <a:gd name="T3" fmla="*/ 95 h 719"/>
                <a:gd name="T4" fmla="*/ 1246 w 1288"/>
                <a:gd name="T5" fmla="*/ 306 h 719"/>
                <a:gd name="T6" fmla="*/ 1288 w 1288"/>
                <a:gd name="T7" fmla="*/ 230 h 719"/>
                <a:gd name="T8" fmla="*/ 1134 w 1288"/>
                <a:gd name="T9" fmla="*/ 0 h 719"/>
                <a:gd name="T10" fmla="*/ 0 w 1288"/>
                <a:gd name="T11" fmla="*/ 441 h 719"/>
                <a:gd name="T12" fmla="*/ 0 w 1288"/>
                <a:gd name="T13" fmla="*/ 441 h 719"/>
                <a:gd name="T14" fmla="*/ 67 w 1288"/>
                <a:gd name="T15" fmla="*/ 678 h 719"/>
                <a:gd name="T16" fmla="*/ 159 w 1288"/>
                <a:gd name="T17" fmla="*/ 719 h 719"/>
                <a:gd name="T18" fmla="*/ 95 w 1288"/>
                <a:gd name="T19" fmla="*/ 489 h 719"/>
                <a:gd name="T20" fmla="*/ 183 w 1288"/>
                <a:gd name="T21" fmla="*/ 453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8" h="719">
                  <a:moveTo>
                    <a:pt x="183" y="453"/>
                  </a:moveTo>
                  <a:lnTo>
                    <a:pt x="1103" y="95"/>
                  </a:lnTo>
                  <a:lnTo>
                    <a:pt x="1246" y="306"/>
                  </a:lnTo>
                  <a:lnTo>
                    <a:pt x="1288" y="230"/>
                  </a:lnTo>
                  <a:lnTo>
                    <a:pt x="1134" y="0"/>
                  </a:lnTo>
                  <a:lnTo>
                    <a:pt x="0" y="441"/>
                  </a:lnTo>
                  <a:lnTo>
                    <a:pt x="0" y="441"/>
                  </a:lnTo>
                  <a:lnTo>
                    <a:pt x="67" y="678"/>
                  </a:lnTo>
                  <a:lnTo>
                    <a:pt x="159" y="719"/>
                  </a:lnTo>
                  <a:lnTo>
                    <a:pt x="95" y="489"/>
                  </a:lnTo>
                  <a:lnTo>
                    <a:pt x="183" y="4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35" y="1164"/>
              <a:ext cx="1698" cy="1513"/>
            </a:xfrm>
            <a:custGeom>
              <a:avLst/>
              <a:gdLst>
                <a:gd name="T0" fmla="*/ 1074 w 1698"/>
                <a:gd name="T1" fmla="*/ 0 h 1513"/>
                <a:gd name="T2" fmla="*/ 1136 w 1698"/>
                <a:gd name="T3" fmla="*/ 57 h 1513"/>
                <a:gd name="T4" fmla="*/ 1601 w 1698"/>
                <a:gd name="T5" fmla="*/ 484 h 1513"/>
                <a:gd name="T6" fmla="*/ 1520 w 1698"/>
                <a:gd name="T7" fmla="*/ 626 h 1513"/>
                <a:gd name="T8" fmla="*/ 1478 w 1698"/>
                <a:gd name="T9" fmla="*/ 702 h 1513"/>
                <a:gd name="T10" fmla="*/ 1084 w 1698"/>
                <a:gd name="T11" fmla="*/ 1413 h 1513"/>
                <a:gd name="T12" fmla="*/ 996 w 1698"/>
                <a:gd name="T13" fmla="*/ 1376 h 1513"/>
                <a:gd name="T14" fmla="*/ 391 w 1698"/>
                <a:gd name="T15" fmla="*/ 1115 h 1513"/>
                <a:gd name="T16" fmla="*/ 299 w 1698"/>
                <a:gd name="T17" fmla="*/ 1074 h 1513"/>
                <a:gd name="T18" fmla="*/ 87 w 1698"/>
                <a:gd name="T19" fmla="*/ 984 h 1513"/>
                <a:gd name="T20" fmla="*/ 275 w 1698"/>
                <a:gd name="T21" fmla="*/ 0 h 1513"/>
                <a:gd name="T22" fmla="*/ 196 w 1698"/>
                <a:gd name="T23" fmla="*/ 0 h 1513"/>
                <a:gd name="T24" fmla="*/ 0 w 1698"/>
                <a:gd name="T25" fmla="*/ 1029 h 1513"/>
                <a:gd name="T26" fmla="*/ 327 w 1698"/>
                <a:gd name="T27" fmla="*/ 1172 h 1513"/>
                <a:gd name="T28" fmla="*/ 417 w 1698"/>
                <a:gd name="T29" fmla="*/ 1212 h 1513"/>
                <a:gd name="T30" fmla="*/ 1117 w 1698"/>
                <a:gd name="T31" fmla="*/ 1513 h 1513"/>
                <a:gd name="T32" fmla="*/ 1117 w 1698"/>
                <a:gd name="T33" fmla="*/ 1513 h 1513"/>
                <a:gd name="T34" fmla="*/ 1527 w 1698"/>
                <a:gd name="T35" fmla="*/ 773 h 1513"/>
                <a:gd name="T36" fmla="*/ 1570 w 1698"/>
                <a:gd name="T37" fmla="*/ 697 h 1513"/>
                <a:gd name="T38" fmla="*/ 1698 w 1698"/>
                <a:gd name="T39" fmla="*/ 467 h 1513"/>
                <a:gd name="T40" fmla="*/ 1195 w 1698"/>
                <a:gd name="T41" fmla="*/ 5 h 1513"/>
                <a:gd name="T42" fmla="*/ 1188 w 1698"/>
                <a:gd name="T43" fmla="*/ 0 h 1513"/>
                <a:gd name="T44" fmla="*/ 1074 w 1698"/>
                <a:gd name="T45" fmla="*/ 0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8" h="1513">
                  <a:moveTo>
                    <a:pt x="1074" y="0"/>
                  </a:moveTo>
                  <a:lnTo>
                    <a:pt x="1136" y="57"/>
                  </a:lnTo>
                  <a:lnTo>
                    <a:pt x="1601" y="484"/>
                  </a:lnTo>
                  <a:lnTo>
                    <a:pt x="1520" y="626"/>
                  </a:lnTo>
                  <a:lnTo>
                    <a:pt x="1478" y="702"/>
                  </a:lnTo>
                  <a:lnTo>
                    <a:pt x="1084" y="1413"/>
                  </a:lnTo>
                  <a:lnTo>
                    <a:pt x="996" y="1376"/>
                  </a:lnTo>
                  <a:lnTo>
                    <a:pt x="391" y="1115"/>
                  </a:lnTo>
                  <a:lnTo>
                    <a:pt x="299" y="1074"/>
                  </a:lnTo>
                  <a:lnTo>
                    <a:pt x="87" y="984"/>
                  </a:lnTo>
                  <a:lnTo>
                    <a:pt x="275" y="0"/>
                  </a:lnTo>
                  <a:lnTo>
                    <a:pt x="196" y="0"/>
                  </a:lnTo>
                  <a:lnTo>
                    <a:pt x="0" y="1029"/>
                  </a:lnTo>
                  <a:lnTo>
                    <a:pt x="327" y="1172"/>
                  </a:lnTo>
                  <a:lnTo>
                    <a:pt x="417" y="1212"/>
                  </a:lnTo>
                  <a:lnTo>
                    <a:pt x="1117" y="1513"/>
                  </a:lnTo>
                  <a:lnTo>
                    <a:pt x="1117" y="1513"/>
                  </a:lnTo>
                  <a:lnTo>
                    <a:pt x="1527" y="773"/>
                  </a:lnTo>
                  <a:lnTo>
                    <a:pt x="1570" y="697"/>
                  </a:lnTo>
                  <a:lnTo>
                    <a:pt x="1698" y="467"/>
                  </a:lnTo>
                  <a:lnTo>
                    <a:pt x="1195" y="5"/>
                  </a:lnTo>
                  <a:lnTo>
                    <a:pt x="1188" y="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00014"/>
            <a:ext cx="1316400" cy="5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12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adram_Divider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58344"/>
            <a:ext cx="5976664" cy="3919641"/>
          </a:xfrm>
        </p:spPr>
        <p:txBody>
          <a:bodyPr lIns="0" tIns="0" rIns="0" bIns="0"/>
          <a:lstStyle>
            <a:lvl1pPr marL="0" marR="0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 sz="2625">
                <a:solidFill>
                  <a:schemeClr val="accent1"/>
                </a:solidFill>
              </a:defRPr>
            </a:lvl1pPr>
            <a:lvl2pPr marL="0" marR="0" indent="0">
              <a:lnSpc>
                <a:spcPts val="2700"/>
              </a:lnSpc>
              <a:spcBef>
                <a:spcPts val="0"/>
              </a:spcBef>
              <a:spcAft>
                <a:spcPts val="2438"/>
              </a:spcAft>
              <a:defRPr sz="2625" b="0">
                <a:solidFill>
                  <a:schemeClr val="bg1"/>
                </a:solidFill>
              </a:defRPr>
            </a:lvl2pPr>
            <a:lvl3pPr marL="0" marR="0" indent="0">
              <a:lnSpc>
                <a:spcPts val="2100"/>
              </a:lnSpc>
              <a:spcBef>
                <a:spcPts val="0"/>
              </a:spcBef>
              <a:spcAft>
                <a:spcPts val="959"/>
              </a:spcAft>
              <a:buFontTx/>
              <a:buNone/>
              <a:defRPr sz="195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37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2469"/>
            <a:ext cx="2895600" cy="1113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72248" y="4912469"/>
            <a:ext cx="2133600" cy="111375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defRPr sz="675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6615526" y="-4167"/>
            <a:ext cx="2538000" cy="2010484"/>
            <a:chOff x="1937" y="1164"/>
            <a:chExt cx="1886" cy="199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937" y="1164"/>
              <a:ext cx="1886" cy="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2022" y="1164"/>
              <a:ext cx="1514" cy="1074"/>
            </a:xfrm>
            <a:custGeom>
              <a:avLst/>
              <a:gdLst>
                <a:gd name="T0" fmla="*/ 188 w 1514"/>
                <a:gd name="T1" fmla="*/ 0 h 1074"/>
                <a:gd name="T2" fmla="*/ 0 w 1514"/>
                <a:gd name="T3" fmla="*/ 984 h 1074"/>
                <a:gd name="T4" fmla="*/ 212 w 1514"/>
                <a:gd name="T5" fmla="*/ 1074 h 1074"/>
                <a:gd name="T6" fmla="*/ 145 w 1514"/>
                <a:gd name="T7" fmla="*/ 837 h 1074"/>
                <a:gd name="T8" fmla="*/ 145 w 1514"/>
                <a:gd name="T9" fmla="*/ 837 h 1074"/>
                <a:gd name="T10" fmla="*/ 1279 w 1514"/>
                <a:gd name="T11" fmla="*/ 396 h 1074"/>
                <a:gd name="T12" fmla="*/ 1433 w 1514"/>
                <a:gd name="T13" fmla="*/ 626 h 1074"/>
                <a:gd name="T14" fmla="*/ 1514 w 1514"/>
                <a:gd name="T15" fmla="*/ 484 h 1074"/>
                <a:gd name="T16" fmla="*/ 1049 w 1514"/>
                <a:gd name="T17" fmla="*/ 57 h 1074"/>
                <a:gd name="T18" fmla="*/ 987 w 1514"/>
                <a:gd name="T19" fmla="*/ 0 h 1074"/>
                <a:gd name="T20" fmla="*/ 188 w 1514"/>
                <a:gd name="T21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4" h="1074">
                  <a:moveTo>
                    <a:pt x="188" y="0"/>
                  </a:moveTo>
                  <a:lnTo>
                    <a:pt x="0" y="984"/>
                  </a:lnTo>
                  <a:lnTo>
                    <a:pt x="212" y="1074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279" y="396"/>
                  </a:lnTo>
                  <a:lnTo>
                    <a:pt x="1433" y="626"/>
                  </a:lnTo>
                  <a:lnTo>
                    <a:pt x="1514" y="484"/>
                  </a:lnTo>
                  <a:lnTo>
                    <a:pt x="1049" y="57"/>
                  </a:lnTo>
                  <a:lnTo>
                    <a:pt x="987" y="0"/>
                  </a:lnTo>
                  <a:lnTo>
                    <a:pt x="188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5350" t="-28540" r="5350" b="-22296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2352" y="1937"/>
              <a:ext cx="1471" cy="1136"/>
            </a:xfrm>
            <a:custGeom>
              <a:avLst/>
              <a:gdLst>
                <a:gd name="T0" fmla="*/ 700 w 1471"/>
                <a:gd name="T1" fmla="*/ 740 h 1136"/>
                <a:gd name="T2" fmla="*/ 700 w 1471"/>
                <a:gd name="T3" fmla="*/ 740 h 1136"/>
                <a:gd name="T4" fmla="*/ 0 w 1471"/>
                <a:gd name="T5" fmla="*/ 439 h 1136"/>
                <a:gd name="T6" fmla="*/ 197 w 1471"/>
                <a:gd name="T7" fmla="*/ 1136 h 1136"/>
                <a:gd name="T8" fmla="*/ 826 w 1471"/>
                <a:gd name="T9" fmla="*/ 1112 h 1136"/>
                <a:gd name="T10" fmla="*/ 1471 w 1471"/>
                <a:gd name="T11" fmla="*/ 1089 h 1136"/>
                <a:gd name="T12" fmla="*/ 1471 w 1471"/>
                <a:gd name="T13" fmla="*/ 536 h 1136"/>
                <a:gd name="T14" fmla="*/ 1110 w 1471"/>
                <a:gd name="T15" fmla="*/ 0 h 1136"/>
                <a:gd name="T16" fmla="*/ 700 w 1471"/>
                <a:gd name="T17" fmla="*/ 74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1" h="1136">
                  <a:moveTo>
                    <a:pt x="700" y="740"/>
                  </a:moveTo>
                  <a:lnTo>
                    <a:pt x="700" y="740"/>
                  </a:lnTo>
                  <a:lnTo>
                    <a:pt x="0" y="439"/>
                  </a:lnTo>
                  <a:lnTo>
                    <a:pt x="197" y="1136"/>
                  </a:lnTo>
                  <a:lnTo>
                    <a:pt x="826" y="1112"/>
                  </a:lnTo>
                  <a:lnTo>
                    <a:pt x="1471" y="1089"/>
                  </a:lnTo>
                  <a:lnTo>
                    <a:pt x="1471" y="536"/>
                  </a:lnTo>
                  <a:lnTo>
                    <a:pt x="1110" y="0"/>
                  </a:lnTo>
                  <a:lnTo>
                    <a:pt x="700" y="74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7347" r="-7347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2262" y="1655"/>
              <a:ext cx="1151" cy="922"/>
            </a:xfrm>
            <a:custGeom>
              <a:avLst/>
              <a:gdLst>
                <a:gd name="T0" fmla="*/ 757 w 1151"/>
                <a:gd name="T1" fmla="*/ 922 h 922"/>
                <a:gd name="T2" fmla="*/ 1151 w 1151"/>
                <a:gd name="T3" fmla="*/ 211 h 922"/>
                <a:gd name="T4" fmla="*/ 1008 w 1151"/>
                <a:gd name="T5" fmla="*/ 0 h 922"/>
                <a:gd name="T6" fmla="*/ 88 w 1151"/>
                <a:gd name="T7" fmla="*/ 358 h 922"/>
                <a:gd name="T8" fmla="*/ 0 w 1151"/>
                <a:gd name="T9" fmla="*/ 394 h 922"/>
                <a:gd name="T10" fmla="*/ 64 w 1151"/>
                <a:gd name="T11" fmla="*/ 624 h 922"/>
                <a:gd name="T12" fmla="*/ 669 w 1151"/>
                <a:gd name="T13" fmla="*/ 885 h 922"/>
                <a:gd name="T14" fmla="*/ 757 w 1151"/>
                <a:gd name="T15" fmla="*/ 92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1" h="922">
                  <a:moveTo>
                    <a:pt x="757" y="922"/>
                  </a:moveTo>
                  <a:lnTo>
                    <a:pt x="1151" y="211"/>
                  </a:lnTo>
                  <a:lnTo>
                    <a:pt x="1008" y="0"/>
                  </a:lnTo>
                  <a:lnTo>
                    <a:pt x="88" y="358"/>
                  </a:lnTo>
                  <a:lnTo>
                    <a:pt x="0" y="394"/>
                  </a:lnTo>
                  <a:lnTo>
                    <a:pt x="64" y="624"/>
                  </a:lnTo>
                  <a:lnTo>
                    <a:pt x="669" y="885"/>
                  </a:lnTo>
                  <a:lnTo>
                    <a:pt x="757" y="922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10" t="-12419" r="-10" b="-12419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2262" y="1861"/>
              <a:ext cx="1561" cy="1293"/>
            </a:xfrm>
            <a:custGeom>
              <a:avLst/>
              <a:gdLst>
                <a:gd name="T0" fmla="*/ 230 w 1561"/>
                <a:gd name="T1" fmla="*/ 1293 h 1293"/>
                <a:gd name="T2" fmla="*/ 911 w 1561"/>
                <a:gd name="T3" fmla="*/ 1267 h 1293"/>
                <a:gd name="T4" fmla="*/ 1561 w 1561"/>
                <a:gd name="T5" fmla="*/ 1243 h 1293"/>
                <a:gd name="T6" fmla="*/ 1561 w 1561"/>
                <a:gd name="T7" fmla="*/ 1165 h 1293"/>
                <a:gd name="T8" fmla="*/ 916 w 1561"/>
                <a:gd name="T9" fmla="*/ 1188 h 1293"/>
                <a:gd name="T10" fmla="*/ 287 w 1561"/>
                <a:gd name="T11" fmla="*/ 1212 h 1293"/>
                <a:gd name="T12" fmla="*/ 90 w 1561"/>
                <a:gd name="T13" fmla="*/ 515 h 1293"/>
                <a:gd name="T14" fmla="*/ 0 w 1561"/>
                <a:gd name="T15" fmla="*/ 475 h 1293"/>
                <a:gd name="T16" fmla="*/ 230 w 1561"/>
                <a:gd name="T17" fmla="*/ 1293 h 1293"/>
                <a:gd name="T18" fmla="*/ 1200 w 1561"/>
                <a:gd name="T19" fmla="*/ 76 h 1293"/>
                <a:gd name="T20" fmla="*/ 1561 w 1561"/>
                <a:gd name="T21" fmla="*/ 612 h 1293"/>
                <a:gd name="T22" fmla="*/ 1561 w 1561"/>
                <a:gd name="T23" fmla="*/ 472 h 1293"/>
                <a:gd name="T24" fmla="*/ 1243 w 1561"/>
                <a:gd name="T25" fmla="*/ 0 h 1293"/>
                <a:gd name="T26" fmla="*/ 1200 w 1561"/>
                <a:gd name="T27" fmla="*/ 76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1" h="1293">
                  <a:moveTo>
                    <a:pt x="230" y="1293"/>
                  </a:moveTo>
                  <a:lnTo>
                    <a:pt x="911" y="1267"/>
                  </a:lnTo>
                  <a:lnTo>
                    <a:pt x="1561" y="1243"/>
                  </a:lnTo>
                  <a:lnTo>
                    <a:pt x="1561" y="1165"/>
                  </a:lnTo>
                  <a:lnTo>
                    <a:pt x="916" y="1188"/>
                  </a:lnTo>
                  <a:lnTo>
                    <a:pt x="287" y="1212"/>
                  </a:lnTo>
                  <a:lnTo>
                    <a:pt x="90" y="515"/>
                  </a:lnTo>
                  <a:lnTo>
                    <a:pt x="0" y="475"/>
                  </a:lnTo>
                  <a:lnTo>
                    <a:pt x="230" y="1293"/>
                  </a:lnTo>
                  <a:close/>
                  <a:moveTo>
                    <a:pt x="1200" y="76"/>
                  </a:moveTo>
                  <a:lnTo>
                    <a:pt x="1561" y="612"/>
                  </a:lnTo>
                  <a:lnTo>
                    <a:pt x="1561" y="472"/>
                  </a:lnTo>
                  <a:lnTo>
                    <a:pt x="1243" y="0"/>
                  </a:lnTo>
                  <a:lnTo>
                    <a:pt x="1200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167" y="1560"/>
              <a:ext cx="1288" cy="719"/>
            </a:xfrm>
            <a:custGeom>
              <a:avLst/>
              <a:gdLst>
                <a:gd name="T0" fmla="*/ 183 w 1288"/>
                <a:gd name="T1" fmla="*/ 453 h 719"/>
                <a:gd name="T2" fmla="*/ 1103 w 1288"/>
                <a:gd name="T3" fmla="*/ 95 h 719"/>
                <a:gd name="T4" fmla="*/ 1246 w 1288"/>
                <a:gd name="T5" fmla="*/ 306 h 719"/>
                <a:gd name="T6" fmla="*/ 1288 w 1288"/>
                <a:gd name="T7" fmla="*/ 230 h 719"/>
                <a:gd name="T8" fmla="*/ 1134 w 1288"/>
                <a:gd name="T9" fmla="*/ 0 h 719"/>
                <a:gd name="T10" fmla="*/ 0 w 1288"/>
                <a:gd name="T11" fmla="*/ 441 h 719"/>
                <a:gd name="T12" fmla="*/ 0 w 1288"/>
                <a:gd name="T13" fmla="*/ 441 h 719"/>
                <a:gd name="T14" fmla="*/ 67 w 1288"/>
                <a:gd name="T15" fmla="*/ 678 h 719"/>
                <a:gd name="T16" fmla="*/ 159 w 1288"/>
                <a:gd name="T17" fmla="*/ 719 h 719"/>
                <a:gd name="T18" fmla="*/ 95 w 1288"/>
                <a:gd name="T19" fmla="*/ 489 h 719"/>
                <a:gd name="T20" fmla="*/ 183 w 1288"/>
                <a:gd name="T21" fmla="*/ 453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8" h="719">
                  <a:moveTo>
                    <a:pt x="183" y="453"/>
                  </a:moveTo>
                  <a:lnTo>
                    <a:pt x="1103" y="95"/>
                  </a:lnTo>
                  <a:lnTo>
                    <a:pt x="1246" y="306"/>
                  </a:lnTo>
                  <a:lnTo>
                    <a:pt x="1288" y="230"/>
                  </a:lnTo>
                  <a:lnTo>
                    <a:pt x="1134" y="0"/>
                  </a:lnTo>
                  <a:lnTo>
                    <a:pt x="0" y="441"/>
                  </a:lnTo>
                  <a:lnTo>
                    <a:pt x="0" y="441"/>
                  </a:lnTo>
                  <a:lnTo>
                    <a:pt x="67" y="678"/>
                  </a:lnTo>
                  <a:lnTo>
                    <a:pt x="159" y="719"/>
                  </a:lnTo>
                  <a:lnTo>
                    <a:pt x="95" y="489"/>
                  </a:lnTo>
                  <a:lnTo>
                    <a:pt x="183" y="45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35" y="1164"/>
              <a:ext cx="1698" cy="1513"/>
            </a:xfrm>
            <a:custGeom>
              <a:avLst/>
              <a:gdLst>
                <a:gd name="T0" fmla="*/ 1074 w 1698"/>
                <a:gd name="T1" fmla="*/ 0 h 1513"/>
                <a:gd name="T2" fmla="*/ 1136 w 1698"/>
                <a:gd name="T3" fmla="*/ 57 h 1513"/>
                <a:gd name="T4" fmla="*/ 1601 w 1698"/>
                <a:gd name="T5" fmla="*/ 484 h 1513"/>
                <a:gd name="T6" fmla="*/ 1520 w 1698"/>
                <a:gd name="T7" fmla="*/ 626 h 1513"/>
                <a:gd name="T8" fmla="*/ 1478 w 1698"/>
                <a:gd name="T9" fmla="*/ 702 h 1513"/>
                <a:gd name="T10" fmla="*/ 1084 w 1698"/>
                <a:gd name="T11" fmla="*/ 1413 h 1513"/>
                <a:gd name="T12" fmla="*/ 996 w 1698"/>
                <a:gd name="T13" fmla="*/ 1376 h 1513"/>
                <a:gd name="T14" fmla="*/ 391 w 1698"/>
                <a:gd name="T15" fmla="*/ 1115 h 1513"/>
                <a:gd name="T16" fmla="*/ 299 w 1698"/>
                <a:gd name="T17" fmla="*/ 1074 h 1513"/>
                <a:gd name="T18" fmla="*/ 87 w 1698"/>
                <a:gd name="T19" fmla="*/ 984 h 1513"/>
                <a:gd name="T20" fmla="*/ 275 w 1698"/>
                <a:gd name="T21" fmla="*/ 0 h 1513"/>
                <a:gd name="T22" fmla="*/ 196 w 1698"/>
                <a:gd name="T23" fmla="*/ 0 h 1513"/>
                <a:gd name="T24" fmla="*/ 0 w 1698"/>
                <a:gd name="T25" fmla="*/ 1029 h 1513"/>
                <a:gd name="T26" fmla="*/ 327 w 1698"/>
                <a:gd name="T27" fmla="*/ 1172 h 1513"/>
                <a:gd name="T28" fmla="*/ 417 w 1698"/>
                <a:gd name="T29" fmla="*/ 1212 h 1513"/>
                <a:gd name="T30" fmla="*/ 1117 w 1698"/>
                <a:gd name="T31" fmla="*/ 1513 h 1513"/>
                <a:gd name="T32" fmla="*/ 1117 w 1698"/>
                <a:gd name="T33" fmla="*/ 1513 h 1513"/>
                <a:gd name="T34" fmla="*/ 1527 w 1698"/>
                <a:gd name="T35" fmla="*/ 773 h 1513"/>
                <a:gd name="T36" fmla="*/ 1570 w 1698"/>
                <a:gd name="T37" fmla="*/ 697 h 1513"/>
                <a:gd name="T38" fmla="*/ 1698 w 1698"/>
                <a:gd name="T39" fmla="*/ 467 h 1513"/>
                <a:gd name="T40" fmla="*/ 1195 w 1698"/>
                <a:gd name="T41" fmla="*/ 5 h 1513"/>
                <a:gd name="T42" fmla="*/ 1188 w 1698"/>
                <a:gd name="T43" fmla="*/ 0 h 1513"/>
                <a:gd name="T44" fmla="*/ 1074 w 1698"/>
                <a:gd name="T45" fmla="*/ 0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8" h="1513">
                  <a:moveTo>
                    <a:pt x="1074" y="0"/>
                  </a:moveTo>
                  <a:lnTo>
                    <a:pt x="1136" y="57"/>
                  </a:lnTo>
                  <a:lnTo>
                    <a:pt x="1601" y="484"/>
                  </a:lnTo>
                  <a:lnTo>
                    <a:pt x="1520" y="626"/>
                  </a:lnTo>
                  <a:lnTo>
                    <a:pt x="1478" y="702"/>
                  </a:lnTo>
                  <a:lnTo>
                    <a:pt x="1084" y="1413"/>
                  </a:lnTo>
                  <a:lnTo>
                    <a:pt x="996" y="1376"/>
                  </a:lnTo>
                  <a:lnTo>
                    <a:pt x="391" y="1115"/>
                  </a:lnTo>
                  <a:lnTo>
                    <a:pt x="299" y="1074"/>
                  </a:lnTo>
                  <a:lnTo>
                    <a:pt x="87" y="984"/>
                  </a:lnTo>
                  <a:lnTo>
                    <a:pt x="275" y="0"/>
                  </a:lnTo>
                  <a:lnTo>
                    <a:pt x="196" y="0"/>
                  </a:lnTo>
                  <a:lnTo>
                    <a:pt x="0" y="1029"/>
                  </a:lnTo>
                  <a:lnTo>
                    <a:pt x="327" y="1172"/>
                  </a:lnTo>
                  <a:lnTo>
                    <a:pt x="417" y="1212"/>
                  </a:lnTo>
                  <a:lnTo>
                    <a:pt x="1117" y="1513"/>
                  </a:lnTo>
                  <a:lnTo>
                    <a:pt x="1117" y="1513"/>
                  </a:lnTo>
                  <a:lnTo>
                    <a:pt x="1527" y="773"/>
                  </a:lnTo>
                  <a:lnTo>
                    <a:pt x="1570" y="697"/>
                  </a:lnTo>
                  <a:lnTo>
                    <a:pt x="1698" y="467"/>
                  </a:lnTo>
                  <a:lnTo>
                    <a:pt x="1195" y="5"/>
                  </a:lnTo>
                  <a:lnTo>
                    <a:pt x="1188" y="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00014"/>
            <a:ext cx="1316400" cy="52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3" y="483518"/>
            <a:ext cx="8626091" cy="679800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2" y="1203598"/>
            <a:ext cx="8626091" cy="3672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4762" y="-7858"/>
            <a:ext cx="9144000" cy="371474"/>
          </a:xfrm>
          <a:prstGeom prst="rect">
            <a:avLst/>
          </a:prstGeom>
          <a:solidFill>
            <a:srgbClr val="323F48"/>
          </a:solidFill>
          <a:ln w="127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Line 16"/>
          <p:cNvSpPr>
            <a:spLocks noChangeShapeType="1"/>
          </p:cNvSpPr>
          <p:nvPr userDrawn="1"/>
        </p:nvSpPr>
        <p:spPr bwMode="auto">
          <a:xfrm>
            <a:off x="9148762" y="13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0" name="Line 17"/>
          <p:cNvSpPr>
            <a:spLocks noChangeShapeType="1"/>
          </p:cNvSpPr>
          <p:nvPr userDrawn="1"/>
        </p:nvSpPr>
        <p:spPr bwMode="auto">
          <a:xfrm>
            <a:off x="9148762" y="131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1" name="Freeform 18"/>
          <p:cNvSpPr>
            <a:spLocks/>
          </p:cNvSpPr>
          <p:nvPr userDrawn="1"/>
        </p:nvSpPr>
        <p:spPr bwMode="auto">
          <a:xfrm>
            <a:off x="8127405" y="131"/>
            <a:ext cx="858689" cy="611649"/>
          </a:xfrm>
          <a:custGeom>
            <a:avLst/>
            <a:gdLst>
              <a:gd name="T0" fmla="*/ 190 w 1537"/>
              <a:gd name="T1" fmla="*/ 0 h 1094"/>
              <a:gd name="T2" fmla="*/ 0 w 1537"/>
              <a:gd name="T3" fmla="*/ 999 h 1094"/>
              <a:gd name="T4" fmla="*/ 213 w 1537"/>
              <a:gd name="T5" fmla="*/ 1094 h 1094"/>
              <a:gd name="T6" fmla="*/ 147 w 1537"/>
              <a:gd name="T7" fmla="*/ 852 h 1094"/>
              <a:gd name="T8" fmla="*/ 147 w 1537"/>
              <a:gd name="T9" fmla="*/ 852 h 1094"/>
              <a:gd name="T10" fmla="*/ 1298 w 1537"/>
              <a:gd name="T11" fmla="*/ 402 h 1094"/>
              <a:gd name="T12" fmla="*/ 1457 w 1537"/>
              <a:gd name="T13" fmla="*/ 637 h 1094"/>
              <a:gd name="T14" fmla="*/ 1537 w 1537"/>
              <a:gd name="T15" fmla="*/ 490 h 1094"/>
              <a:gd name="T16" fmla="*/ 1066 w 1537"/>
              <a:gd name="T17" fmla="*/ 57 h 1094"/>
              <a:gd name="T18" fmla="*/ 1002 w 1537"/>
              <a:gd name="T19" fmla="*/ 0 h 1094"/>
              <a:gd name="T20" fmla="*/ 190 w 1537"/>
              <a:gd name="T21" fmla="*/ 0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37" h="1094">
                <a:moveTo>
                  <a:pt x="190" y="0"/>
                </a:moveTo>
                <a:lnTo>
                  <a:pt x="0" y="999"/>
                </a:lnTo>
                <a:lnTo>
                  <a:pt x="213" y="1094"/>
                </a:lnTo>
                <a:lnTo>
                  <a:pt x="147" y="852"/>
                </a:lnTo>
                <a:lnTo>
                  <a:pt x="147" y="852"/>
                </a:lnTo>
                <a:lnTo>
                  <a:pt x="1298" y="402"/>
                </a:lnTo>
                <a:lnTo>
                  <a:pt x="1457" y="637"/>
                </a:lnTo>
                <a:lnTo>
                  <a:pt x="1537" y="490"/>
                </a:lnTo>
                <a:lnTo>
                  <a:pt x="1066" y="57"/>
                </a:lnTo>
                <a:lnTo>
                  <a:pt x="1002" y="0"/>
                </a:lnTo>
                <a:lnTo>
                  <a:pt x="190" y="0"/>
                </a:lnTo>
                <a:close/>
              </a:path>
            </a:pathLst>
          </a:custGeom>
          <a:solidFill>
            <a:schemeClr val="tx2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pic>
        <p:nvPicPr>
          <p:cNvPr id="23" name="Picture 22" descr="Name_onl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87476"/>
            <a:ext cx="602702" cy="180811"/>
          </a:xfrm>
          <a:prstGeom prst="rect">
            <a:avLst/>
          </a:prstGeom>
        </p:spPr>
      </p:pic>
      <p:pic>
        <p:nvPicPr>
          <p:cNvPr id="24" name="Picture 23" descr="Green_corn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-7857"/>
            <a:ext cx="611015" cy="436439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58775" y="4875213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75">
                <a:solidFill>
                  <a:schemeClr val="tx2"/>
                </a:solidFill>
              </a:defRPr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2100" y="4875213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75">
                <a:solidFill>
                  <a:schemeClr val="tx2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7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03B52D8-DBE1-F741-B44B-5FED4FF38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50" y="0"/>
            <a:ext cx="497205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5B2AF04-CFF4-1A46-BF4F-D40B0DB04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7496" y="0"/>
            <a:ext cx="43165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51CF735-6388-3F40-8BB6-C2CC60E56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8BEB5A-6A7E-3343-85AD-DF6FA88FB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4413" y="-1"/>
            <a:ext cx="4849587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7186286-CC6B-5B40-94DE-9DF12C39A0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44024"/>
            <a:ext cx="4767315" cy="119814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1963219"/>
            <a:ext cx="4357418" cy="48928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9BD300-2EE3-A240-AEEC-881EFA0D07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02185"/>
            <a:ext cx="1729335" cy="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apt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015B3-D5B0-A24E-AD1C-A0BEAFFE1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86" t="59607" b="10751"/>
          <a:stretch/>
        </p:blipFill>
        <p:spPr>
          <a:xfrm>
            <a:off x="0" y="0"/>
            <a:ext cx="74427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1867" y="500063"/>
            <a:ext cx="5500687" cy="424749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3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0E18F-3337-5846-A3B8-28F7C1513B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001" y="4224528"/>
            <a:ext cx="1134457" cy="5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&amp;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7ABA59C-6DE0-FC4F-B741-66C99E4B4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6252" y="554636"/>
            <a:ext cx="3077833" cy="338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0E18F-3337-5846-A3B8-28F7C1513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739" y="4547849"/>
            <a:ext cx="898960" cy="41445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F1A74-B5BF-3D42-A4A1-9B2ABD2A6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915" y="1436434"/>
            <a:ext cx="4446423" cy="2775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chemeClr val="bg2"/>
              </a:buClr>
              <a:buNone/>
              <a:defRPr sz="1400">
                <a:latin typeface="+mj-lt"/>
              </a:defRPr>
            </a:lvl1pPr>
            <a:lvl2pPr indent="0">
              <a:buClr>
                <a:schemeClr val="bg2"/>
              </a:buClr>
              <a:buNone/>
              <a:defRPr sz="1200">
                <a:latin typeface="+mj-lt"/>
              </a:defRPr>
            </a:lvl2pPr>
            <a:lvl3pPr indent="0">
              <a:buClr>
                <a:schemeClr val="bg2"/>
              </a:buClr>
              <a:buNone/>
              <a:defRPr sz="1100">
                <a:latin typeface="+mj-lt"/>
              </a:defRPr>
            </a:lvl3pPr>
            <a:lvl4pPr indent="0">
              <a:buClr>
                <a:schemeClr val="bg2"/>
              </a:buClr>
              <a:buNone/>
              <a:defRPr sz="1000">
                <a:latin typeface="+mj-lt"/>
              </a:defRPr>
            </a:lvl4pPr>
            <a:lvl5pPr indent="0">
              <a:buClr>
                <a:schemeClr val="bg2"/>
              </a:buClr>
              <a:buNone/>
              <a:defRPr sz="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96F4A6-477C-2841-A79F-613736E4B4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915" y="557153"/>
            <a:ext cx="4431700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4BDDF3-DCED-EA4F-89C3-B82BFD270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915" y="987076"/>
            <a:ext cx="4431701" cy="27384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ts val="1600"/>
              </a:lnSpc>
              <a:buNone/>
              <a:defRPr sz="14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8BF98-6598-4C41-B9B4-42201F3F08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47848"/>
            <a:ext cx="7697037" cy="5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89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63" r:id="rId9"/>
    <p:sldLayoutId id="2147483695" r:id="rId10"/>
    <p:sldLayoutId id="2147483693" r:id="rId11"/>
    <p:sldLayoutId id="2147483684" r:id="rId12"/>
    <p:sldLayoutId id="2147483696" r:id="rId13"/>
    <p:sldLayoutId id="2147483674" r:id="rId14"/>
    <p:sldLayoutId id="2147483685" r:id="rId15"/>
    <p:sldLayoutId id="2147483686" r:id="rId16"/>
    <p:sldLayoutId id="2147483676" r:id="rId17"/>
    <p:sldLayoutId id="2147483677" r:id="rId18"/>
    <p:sldLayoutId id="2147483678" r:id="rId19"/>
    <p:sldLayoutId id="2147483679" r:id="rId20"/>
    <p:sldLayoutId id="2147483675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accent5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accent5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accent5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accent5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728662"/>
            <a:ext cx="7717200" cy="757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485900"/>
            <a:ext cx="8345579" cy="3314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4025" y="4914901"/>
            <a:ext cx="2133600" cy="111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>
              <a:spcBef>
                <a:spcPts val="0"/>
              </a:spcBef>
              <a:spcAft>
                <a:spcPts val="0"/>
              </a:spcAft>
              <a:defRPr sz="675">
                <a:solidFill>
                  <a:schemeClr val="tx2"/>
                </a:solidFill>
              </a:defRPr>
            </a:lvl1pPr>
          </a:lstStyle>
          <a:p>
            <a:fld id="{E551C91B-C65A-4A5C-BBA8-29DE9733A937}" type="datetimeFigureOut">
              <a:rPr lang="en-GB" smtClean="0"/>
              <a:pPr/>
              <a:t>28/10/2024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14901"/>
            <a:ext cx="2895600" cy="111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675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6375" y="4914901"/>
            <a:ext cx="2133600" cy="111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r">
              <a:spcBef>
                <a:spcPts val="0"/>
              </a:spcBef>
              <a:spcAft>
                <a:spcPts val="0"/>
              </a:spcAft>
              <a:defRPr sz="675">
                <a:solidFill>
                  <a:schemeClr val="tx2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728663"/>
          </a:xfrm>
          <a:prstGeom prst="rect">
            <a:avLst/>
          </a:prstGeom>
          <a:solidFill>
            <a:srgbClr val="323F48"/>
          </a:solidFill>
          <a:ln w="127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57151"/>
            <a:ext cx="1568939" cy="621344"/>
          </a:xfrm>
          <a:prstGeom prst="rect">
            <a:avLst/>
          </a:prstGeom>
        </p:spPr>
      </p:pic>
      <p:grpSp>
        <p:nvGrpSpPr>
          <p:cNvPr id="11" name="Group 10"/>
          <p:cNvGrpSpPr>
            <a:grpSpLocks/>
          </p:cNvGrpSpPr>
          <p:nvPr userDrawn="1"/>
        </p:nvGrpSpPr>
        <p:grpSpPr>
          <a:xfrm>
            <a:off x="8077201" y="99"/>
            <a:ext cx="1071563" cy="846764"/>
            <a:chOff x="5811838" y="149225"/>
            <a:chExt cx="3049588" cy="3213100"/>
          </a:xfrm>
        </p:grpSpPr>
        <p:sp>
          <p:nvSpPr>
            <p:cNvPr id="12" name="Line 16"/>
            <p:cNvSpPr>
              <a:spLocks noChangeShapeType="1"/>
            </p:cNvSpPr>
            <p:nvPr userDrawn="1"/>
          </p:nvSpPr>
          <p:spPr bwMode="auto">
            <a:xfrm>
              <a:off x="8861425" y="1492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3" name="Line 17"/>
            <p:cNvSpPr>
              <a:spLocks noChangeShapeType="1"/>
            </p:cNvSpPr>
            <p:nvPr userDrawn="1"/>
          </p:nvSpPr>
          <p:spPr bwMode="auto">
            <a:xfrm>
              <a:off x="8861425" y="1492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4" name="Freeform 18"/>
            <p:cNvSpPr>
              <a:spLocks/>
            </p:cNvSpPr>
            <p:nvPr userDrawn="1"/>
          </p:nvSpPr>
          <p:spPr bwMode="auto">
            <a:xfrm>
              <a:off x="5954713" y="149225"/>
              <a:ext cx="2443765" cy="1740706"/>
            </a:xfrm>
            <a:custGeom>
              <a:avLst/>
              <a:gdLst>
                <a:gd name="T0" fmla="*/ 190 w 1537"/>
                <a:gd name="T1" fmla="*/ 0 h 1094"/>
                <a:gd name="T2" fmla="*/ 0 w 1537"/>
                <a:gd name="T3" fmla="*/ 999 h 1094"/>
                <a:gd name="T4" fmla="*/ 213 w 1537"/>
                <a:gd name="T5" fmla="*/ 1094 h 1094"/>
                <a:gd name="T6" fmla="*/ 147 w 1537"/>
                <a:gd name="T7" fmla="*/ 852 h 1094"/>
                <a:gd name="T8" fmla="*/ 147 w 1537"/>
                <a:gd name="T9" fmla="*/ 852 h 1094"/>
                <a:gd name="T10" fmla="*/ 1298 w 1537"/>
                <a:gd name="T11" fmla="*/ 402 h 1094"/>
                <a:gd name="T12" fmla="*/ 1457 w 1537"/>
                <a:gd name="T13" fmla="*/ 637 h 1094"/>
                <a:gd name="T14" fmla="*/ 1537 w 1537"/>
                <a:gd name="T15" fmla="*/ 490 h 1094"/>
                <a:gd name="T16" fmla="*/ 1066 w 1537"/>
                <a:gd name="T17" fmla="*/ 57 h 1094"/>
                <a:gd name="T18" fmla="*/ 1002 w 1537"/>
                <a:gd name="T19" fmla="*/ 0 h 1094"/>
                <a:gd name="T20" fmla="*/ 190 w 1537"/>
                <a:gd name="T21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094">
                  <a:moveTo>
                    <a:pt x="190" y="0"/>
                  </a:moveTo>
                  <a:lnTo>
                    <a:pt x="0" y="999"/>
                  </a:lnTo>
                  <a:lnTo>
                    <a:pt x="213" y="1094"/>
                  </a:lnTo>
                  <a:lnTo>
                    <a:pt x="147" y="852"/>
                  </a:lnTo>
                  <a:lnTo>
                    <a:pt x="147" y="852"/>
                  </a:lnTo>
                  <a:lnTo>
                    <a:pt x="1298" y="402"/>
                  </a:lnTo>
                  <a:lnTo>
                    <a:pt x="1457" y="637"/>
                  </a:lnTo>
                  <a:lnTo>
                    <a:pt x="1537" y="490"/>
                  </a:lnTo>
                  <a:lnTo>
                    <a:pt x="1066" y="57"/>
                  </a:lnTo>
                  <a:lnTo>
                    <a:pt x="1002" y="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tx2">
                <a:alpha val="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5" name="Freeform 21"/>
            <p:cNvSpPr>
              <a:spLocks noEditPoints="1"/>
            </p:cNvSpPr>
            <p:nvPr userDrawn="1"/>
          </p:nvSpPr>
          <p:spPr bwMode="auto">
            <a:xfrm>
              <a:off x="6338888" y="1276350"/>
              <a:ext cx="2522538" cy="2085975"/>
            </a:xfrm>
            <a:custGeom>
              <a:avLst/>
              <a:gdLst>
                <a:gd name="T0" fmla="*/ 234 w 1589"/>
                <a:gd name="T1" fmla="*/ 1314 h 1314"/>
                <a:gd name="T2" fmla="*/ 928 w 1589"/>
                <a:gd name="T3" fmla="*/ 1288 h 1314"/>
                <a:gd name="T4" fmla="*/ 1589 w 1589"/>
                <a:gd name="T5" fmla="*/ 1262 h 1314"/>
                <a:gd name="T6" fmla="*/ 1589 w 1589"/>
                <a:gd name="T7" fmla="*/ 1184 h 1314"/>
                <a:gd name="T8" fmla="*/ 933 w 1589"/>
                <a:gd name="T9" fmla="*/ 1208 h 1314"/>
                <a:gd name="T10" fmla="*/ 293 w 1589"/>
                <a:gd name="T11" fmla="*/ 1234 h 1314"/>
                <a:gd name="T12" fmla="*/ 94 w 1589"/>
                <a:gd name="T13" fmla="*/ 521 h 1314"/>
                <a:gd name="T14" fmla="*/ 0 w 1589"/>
                <a:gd name="T15" fmla="*/ 481 h 1314"/>
                <a:gd name="T16" fmla="*/ 234 w 1589"/>
                <a:gd name="T17" fmla="*/ 1314 h 1314"/>
                <a:gd name="T18" fmla="*/ 1222 w 1589"/>
                <a:gd name="T19" fmla="*/ 76 h 1314"/>
                <a:gd name="T20" fmla="*/ 1589 w 1589"/>
                <a:gd name="T21" fmla="*/ 621 h 1314"/>
                <a:gd name="T22" fmla="*/ 1589 w 1589"/>
                <a:gd name="T23" fmla="*/ 481 h 1314"/>
                <a:gd name="T24" fmla="*/ 1264 w 1589"/>
                <a:gd name="T25" fmla="*/ 0 h 1314"/>
                <a:gd name="T26" fmla="*/ 1222 w 1589"/>
                <a:gd name="T27" fmla="*/ 76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9" h="1314">
                  <a:moveTo>
                    <a:pt x="234" y="1314"/>
                  </a:moveTo>
                  <a:lnTo>
                    <a:pt x="928" y="1288"/>
                  </a:lnTo>
                  <a:lnTo>
                    <a:pt x="1589" y="1262"/>
                  </a:lnTo>
                  <a:lnTo>
                    <a:pt x="1589" y="1184"/>
                  </a:lnTo>
                  <a:lnTo>
                    <a:pt x="933" y="1208"/>
                  </a:lnTo>
                  <a:lnTo>
                    <a:pt x="293" y="1234"/>
                  </a:lnTo>
                  <a:lnTo>
                    <a:pt x="94" y="521"/>
                  </a:lnTo>
                  <a:lnTo>
                    <a:pt x="0" y="481"/>
                  </a:lnTo>
                  <a:lnTo>
                    <a:pt x="234" y="1314"/>
                  </a:lnTo>
                  <a:close/>
                  <a:moveTo>
                    <a:pt x="1222" y="76"/>
                  </a:moveTo>
                  <a:lnTo>
                    <a:pt x="1589" y="621"/>
                  </a:lnTo>
                  <a:lnTo>
                    <a:pt x="1589" y="481"/>
                  </a:lnTo>
                  <a:lnTo>
                    <a:pt x="1264" y="0"/>
                  </a:lnTo>
                  <a:lnTo>
                    <a:pt x="1222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22"/>
            <p:cNvSpPr>
              <a:spLocks/>
            </p:cNvSpPr>
            <p:nvPr userDrawn="1"/>
          </p:nvSpPr>
          <p:spPr bwMode="auto">
            <a:xfrm>
              <a:off x="6188075" y="787400"/>
              <a:ext cx="2079625" cy="1162050"/>
            </a:xfrm>
            <a:custGeom>
              <a:avLst/>
              <a:gdLst>
                <a:gd name="T0" fmla="*/ 185 w 1310"/>
                <a:gd name="T1" fmla="*/ 462 h 732"/>
                <a:gd name="T2" fmla="*/ 1122 w 1310"/>
                <a:gd name="T3" fmla="*/ 97 h 732"/>
                <a:gd name="T4" fmla="*/ 1267 w 1310"/>
                <a:gd name="T5" fmla="*/ 311 h 732"/>
                <a:gd name="T6" fmla="*/ 1310 w 1310"/>
                <a:gd name="T7" fmla="*/ 235 h 732"/>
                <a:gd name="T8" fmla="*/ 1151 w 1310"/>
                <a:gd name="T9" fmla="*/ 0 h 732"/>
                <a:gd name="T10" fmla="*/ 0 w 1310"/>
                <a:gd name="T11" fmla="*/ 450 h 732"/>
                <a:gd name="T12" fmla="*/ 0 w 1310"/>
                <a:gd name="T13" fmla="*/ 450 h 732"/>
                <a:gd name="T14" fmla="*/ 66 w 1310"/>
                <a:gd name="T15" fmla="*/ 692 h 732"/>
                <a:gd name="T16" fmla="*/ 161 w 1310"/>
                <a:gd name="T17" fmla="*/ 732 h 732"/>
                <a:gd name="T18" fmla="*/ 95 w 1310"/>
                <a:gd name="T19" fmla="*/ 498 h 732"/>
                <a:gd name="T20" fmla="*/ 185 w 1310"/>
                <a:gd name="T21" fmla="*/ 46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0" h="732">
                  <a:moveTo>
                    <a:pt x="185" y="462"/>
                  </a:moveTo>
                  <a:lnTo>
                    <a:pt x="1122" y="97"/>
                  </a:lnTo>
                  <a:lnTo>
                    <a:pt x="1267" y="311"/>
                  </a:lnTo>
                  <a:lnTo>
                    <a:pt x="1310" y="235"/>
                  </a:lnTo>
                  <a:lnTo>
                    <a:pt x="1151" y="0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66" y="692"/>
                  </a:lnTo>
                  <a:lnTo>
                    <a:pt x="161" y="732"/>
                  </a:lnTo>
                  <a:lnTo>
                    <a:pt x="95" y="498"/>
                  </a:lnTo>
                  <a:lnTo>
                    <a:pt x="185" y="46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23"/>
            <p:cNvSpPr>
              <a:spLocks/>
            </p:cNvSpPr>
            <p:nvPr userDrawn="1"/>
          </p:nvSpPr>
          <p:spPr bwMode="auto">
            <a:xfrm>
              <a:off x="5811838" y="149225"/>
              <a:ext cx="2741613" cy="2443163"/>
            </a:xfrm>
            <a:custGeom>
              <a:avLst/>
              <a:gdLst>
                <a:gd name="T0" fmla="*/ 1092 w 1727"/>
                <a:gd name="T1" fmla="*/ 0 h 1539"/>
                <a:gd name="T2" fmla="*/ 1156 w 1727"/>
                <a:gd name="T3" fmla="*/ 57 h 1539"/>
                <a:gd name="T4" fmla="*/ 1627 w 1727"/>
                <a:gd name="T5" fmla="*/ 490 h 1539"/>
                <a:gd name="T6" fmla="*/ 1547 w 1727"/>
                <a:gd name="T7" fmla="*/ 637 h 1539"/>
                <a:gd name="T8" fmla="*/ 1504 w 1727"/>
                <a:gd name="T9" fmla="*/ 713 h 1539"/>
                <a:gd name="T10" fmla="*/ 1101 w 1727"/>
                <a:gd name="T11" fmla="*/ 1439 h 1539"/>
                <a:gd name="T12" fmla="*/ 1011 w 1727"/>
                <a:gd name="T13" fmla="*/ 1399 h 1539"/>
                <a:gd name="T14" fmla="*/ 398 w 1727"/>
                <a:gd name="T15" fmla="*/ 1134 h 1539"/>
                <a:gd name="T16" fmla="*/ 303 w 1727"/>
                <a:gd name="T17" fmla="*/ 1094 h 1539"/>
                <a:gd name="T18" fmla="*/ 90 w 1727"/>
                <a:gd name="T19" fmla="*/ 999 h 1539"/>
                <a:gd name="T20" fmla="*/ 280 w 1727"/>
                <a:gd name="T21" fmla="*/ 0 h 1539"/>
                <a:gd name="T22" fmla="*/ 199 w 1727"/>
                <a:gd name="T23" fmla="*/ 0 h 1539"/>
                <a:gd name="T24" fmla="*/ 0 w 1727"/>
                <a:gd name="T25" fmla="*/ 1046 h 1539"/>
                <a:gd name="T26" fmla="*/ 332 w 1727"/>
                <a:gd name="T27" fmla="*/ 1191 h 1539"/>
                <a:gd name="T28" fmla="*/ 426 w 1727"/>
                <a:gd name="T29" fmla="*/ 1231 h 1539"/>
                <a:gd name="T30" fmla="*/ 1137 w 1727"/>
                <a:gd name="T31" fmla="*/ 1539 h 1539"/>
                <a:gd name="T32" fmla="*/ 1137 w 1727"/>
                <a:gd name="T33" fmla="*/ 1539 h 1539"/>
                <a:gd name="T34" fmla="*/ 1554 w 1727"/>
                <a:gd name="T35" fmla="*/ 786 h 1539"/>
                <a:gd name="T36" fmla="*/ 1596 w 1727"/>
                <a:gd name="T37" fmla="*/ 710 h 1539"/>
                <a:gd name="T38" fmla="*/ 1727 w 1727"/>
                <a:gd name="T39" fmla="*/ 473 h 1539"/>
                <a:gd name="T40" fmla="*/ 1215 w 1727"/>
                <a:gd name="T41" fmla="*/ 5 h 1539"/>
                <a:gd name="T42" fmla="*/ 1210 w 1727"/>
                <a:gd name="T43" fmla="*/ 0 h 1539"/>
                <a:gd name="T44" fmla="*/ 1092 w 1727"/>
                <a:gd name="T45" fmla="*/ 0 h 1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7" h="1539">
                  <a:moveTo>
                    <a:pt x="1092" y="0"/>
                  </a:moveTo>
                  <a:lnTo>
                    <a:pt x="1156" y="57"/>
                  </a:lnTo>
                  <a:lnTo>
                    <a:pt x="1627" y="490"/>
                  </a:lnTo>
                  <a:lnTo>
                    <a:pt x="1547" y="637"/>
                  </a:lnTo>
                  <a:lnTo>
                    <a:pt x="1504" y="713"/>
                  </a:lnTo>
                  <a:lnTo>
                    <a:pt x="1101" y="1439"/>
                  </a:lnTo>
                  <a:lnTo>
                    <a:pt x="1011" y="1399"/>
                  </a:lnTo>
                  <a:lnTo>
                    <a:pt x="398" y="1134"/>
                  </a:lnTo>
                  <a:lnTo>
                    <a:pt x="303" y="1094"/>
                  </a:lnTo>
                  <a:lnTo>
                    <a:pt x="90" y="999"/>
                  </a:lnTo>
                  <a:lnTo>
                    <a:pt x="280" y="0"/>
                  </a:lnTo>
                  <a:lnTo>
                    <a:pt x="199" y="0"/>
                  </a:lnTo>
                  <a:lnTo>
                    <a:pt x="0" y="1046"/>
                  </a:lnTo>
                  <a:lnTo>
                    <a:pt x="332" y="1191"/>
                  </a:lnTo>
                  <a:lnTo>
                    <a:pt x="426" y="1231"/>
                  </a:lnTo>
                  <a:lnTo>
                    <a:pt x="1137" y="1539"/>
                  </a:lnTo>
                  <a:lnTo>
                    <a:pt x="1137" y="1539"/>
                  </a:lnTo>
                  <a:lnTo>
                    <a:pt x="1554" y="786"/>
                  </a:lnTo>
                  <a:lnTo>
                    <a:pt x="1596" y="710"/>
                  </a:lnTo>
                  <a:lnTo>
                    <a:pt x="1727" y="473"/>
                  </a:lnTo>
                  <a:lnTo>
                    <a:pt x="1215" y="5"/>
                  </a:lnTo>
                  <a:lnTo>
                    <a:pt x="1210" y="0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385593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8" r:id="rId2"/>
    <p:sldLayoutId id="2147483669" r:id="rId3"/>
    <p:sldLayoutId id="2147483664" r:id="rId4"/>
    <p:sldLayoutId id="2147483673" r:id="rId5"/>
    <p:sldLayoutId id="2147483672" r:id="rId6"/>
    <p:sldLayoutId id="2147483667" r:id="rId7"/>
  </p:sldLayoutIdLst>
  <p:txStyles>
    <p:titleStyle>
      <a:lvl1pPr marL="0" marR="0" indent="0" algn="l" defTabSz="685783" rtl="0" eaLnBrk="1" latinLnBrk="0" hangingPunct="1">
        <a:lnSpc>
          <a:spcPct val="95000"/>
        </a:lnSpc>
        <a:spcBef>
          <a:spcPct val="0"/>
        </a:spcBef>
        <a:spcAft>
          <a:spcPts val="0"/>
        </a:spcAft>
        <a:buNone/>
        <a:defRPr sz="21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783" rtl="0" eaLnBrk="1" latinLnBrk="0" hangingPunct="1">
        <a:lnSpc>
          <a:spcPts val="1350"/>
        </a:lnSpc>
        <a:spcBef>
          <a:spcPts val="0"/>
        </a:spcBef>
        <a:spcAft>
          <a:spcPts val="0"/>
        </a:spcAft>
        <a:buFont typeface="Arial" pitchFamily="34" charset="0"/>
        <a:buNone/>
        <a:defRPr sz="1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0" marR="0" indent="0" algn="l" defTabSz="685783" rtl="0" eaLnBrk="1" latinLnBrk="0" hangingPunct="1">
        <a:lnSpc>
          <a:spcPct val="95000"/>
        </a:lnSpc>
        <a:spcBef>
          <a:spcPts val="0"/>
        </a:spcBef>
        <a:spcAft>
          <a:spcPts val="900"/>
        </a:spcAft>
        <a:buFont typeface="Arial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161996" marR="0" indent="-161996" algn="l" defTabSz="685783" rtl="0" eaLnBrk="1" latinLnBrk="0" hangingPunct="1">
        <a:lnSpc>
          <a:spcPct val="95000"/>
        </a:lnSpc>
        <a:spcBef>
          <a:spcPts val="0"/>
        </a:spcBef>
        <a:spcAft>
          <a:spcPts val="959"/>
        </a:spcAft>
        <a:buSzPct val="85000"/>
        <a:buFontTx/>
        <a:buBlip>
          <a:blip r:embed="rId10"/>
        </a:buBlip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323992" marR="0" indent="-161996" algn="l" defTabSz="685783" rtl="0" eaLnBrk="1" latinLnBrk="0" hangingPunct="1">
        <a:lnSpc>
          <a:spcPct val="95000"/>
        </a:lnSpc>
        <a:spcBef>
          <a:spcPts val="0"/>
        </a:spcBef>
        <a:spcAft>
          <a:spcPts val="959"/>
        </a:spcAft>
        <a:buSzPct val="85000"/>
        <a:buFontTx/>
        <a:buBlip>
          <a:blip r:embed="rId10"/>
        </a:buBlip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485988" marR="0" indent="-161996" algn="l" defTabSz="685783" rtl="0" eaLnBrk="1" latinLnBrk="0" hangingPunct="1">
        <a:lnSpc>
          <a:spcPct val="95000"/>
        </a:lnSpc>
        <a:spcBef>
          <a:spcPts val="0"/>
        </a:spcBef>
        <a:spcAft>
          <a:spcPts val="959"/>
        </a:spcAft>
        <a:buSzPct val="85000"/>
        <a:buFontTx/>
        <a:buBlip>
          <a:blip r:embed="rId10"/>
        </a:buBlip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MMatthewsQ21/zim-training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8.jpeg"/><Relationship Id="rId7" Type="http://schemas.openxmlformats.org/officeDocument/2006/relationships/diagramQuickStyle" Target="../diagrams/quickStyle1.xml"/><Relationship Id="rId2" Type="http://schemas.openxmlformats.org/officeDocument/2006/relationships/hyperlink" Target="https://labs.epi2me.io/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9.png"/><Relationship Id="rId9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olmogorov/Flye" TargetMode="External"/><Relationship Id="rId2" Type="http://schemas.openxmlformats.org/officeDocument/2006/relationships/hyperlink" Target="https://github.com/tseemann/shovil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rrwick/Unicycl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eemann/snippy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nanoporetech/medak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chwengers/bakta" TargetMode="External"/><Relationship Id="rId2" Type="http://schemas.openxmlformats.org/officeDocument/2006/relationships/hyperlink" Target="https://github.com/tseemann/prokka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ikae/jekesa/blob/master/bin/PointFinder.py" TargetMode="External"/><Relationship Id="rId2" Type="http://schemas.openxmlformats.org/officeDocument/2006/relationships/hyperlink" Target="http://genepi.food.dtu.dk/resfinder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tseemann/abricate" TargetMode="External"/><Relationship Id="rId4" Type="http://schemas.openxmlformats.org/officeDocument/2006/relationships/hyperlink" Target="https://github.com/phac-nml/staramr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pubmlst.org/bigsdb?db=pubmlst_salmonella_seqdef" TargetMode="External"/><Relationship Id="rId7" Type="http://schemas.openxmlformats.org/officeDocument/2006/relationships/diagramQuickStyle" Target="../diagrams/quickStyle2.xml"/><Relationship Id="rId2" Type="http://schemas.openxmlformats.org/officeDocument/2006/relationships/hyperlink" Target="https://github.com/tseemann/mlst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pubmlst.org/organisms" TargetMode="External"/><Relationship Id="rId9" Type="http://schemas.microsoft.com/office/2007/relationships/diagramDrawing" Target="../diagrams/drawing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glab.info/SeqSero2" TargetMode="External"/><Relationship Id="rId2" Type="http://schemas.openxmlformats.org/officeDocument/2006/relationships/hyperlink" Target="https://github.com/denglab/SeqSero2" TargetMode="Externa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epi2me.io/faq/" TargetMode="External"/><Relationship Id="rId2" Type="http://schemas.openxmlformats.org/officeDocument/2006/relationships/hyperlink" Target="https://labs.epi2me.io/contactus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project.org/" TargetMode="External"/><Relationship Id="rId2" Type="http://schemas.openxmlformats.org/officeDocument/2006/relationships/hyperlink" Target="https://training.galaxyproject.org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https:/help.galaxyproject.org/" TargetMode="External"/><Relationship Id="rId2" Type="http://schemas.openxmlformats.org/officeDocument/2006/relationships/hyperlink" Target="https://galaxyproject.org/" TargetMode="Externa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galaxyproject.org/training-material/topics/introduction/tutorials/introduction/slides-plain.html" TargetMode="External"/><Relationship Id="rId2" Type="http://schemas.openxmlformats.org/officeDocument/2006/relationships/hyperlink" Target="https://training.galaxyproject.org/training-material/topics/assembly/tutorials/mrsa-nanopore/tutorial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usegalaxy.org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enhttps/www.ebi.ac.uk/ena/browser/home" TargetMode="External"/><Relationship Id="rId2" Type="http://schemas.openxmlformats.org/officeDocument/2006/relationships/hyperlink" Target="https://www.ncbi.nlm.nih.gov/Traces/study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rpetit3/fastq-dl" TargetMode="External"/><Relationship Id="rId4" Type="http://schemas.openxmlformats.org/officeDocument/2006/relationships/hyperlink" Target="https://zenodo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0669812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decoster/NanoPlot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wick/Filtlong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decoster/NanoPlot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wdecoster/NanoPlot" TargetMode="Externa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github.com/mikolmogorov/Flye" TargetMode="Externa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github.com/mikolmogorov/Flye" TargetMode="Externa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mikolmogorov/Flye" TargetMode="Externa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ablab/quast" TargetMode="Externa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github.com/ablab/quast" TargetMode="Externa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thub.com/ablab/quast" TargetMode="Externa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github.com/tseemann/mlst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github.com/tseemann/mlst" TargetMode="Externa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phac-nml/staramr" TargetMode="Externa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github.com/phac-nml/staramr" TargetMode="Externa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mmbdtp.github.io/" TargetMode="Externa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cademy.com/learn/learn-the-command-line" TargetMode="Externa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docs.conda.io/projects/conda/en/latest/user-guide/getting-started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4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hyperlink" Target="https://ggplot2.tidyverse.org/" TargetMode="External"/><Relationship Id="rId7" Type="http://schemas.openxmlformats.org/officeDocument/2006/relationships/image" Target="../media/image10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png"/><Relationship Id="rId5" Type="http://schemas.openxmlformats.org/officeDocument/2006/relationships/hyperlink" Target="https://wesmckinney.com/book/" TargetMode="External"/><Relationship Id="rId4" Type="http://schemas.openxmlformats.org/officeDocument/2006/relationships/hyperlink" Target="https://pythonforbiologists.com/tutorial.html" TargetMode="External"/><Relationship Id="rId9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946AD241-85BE-4A2B-B78F-D2C1E55B1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625" y="260713"/>
            <a:ext cx="6314165" cy="1866691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Introduction to Bioinformatics</a:t>
            </a:r>
          </a:p>
        </p:txBody>
      </p:sp>
      <p:sp>
        <p:nvSpPr>
          <p:cNvPr id="5" name="Subtitle 14">
            <a:extLst>
              <a:ext uri="{FF2B5EF4-FFF2-40B4-BE49-F238E27FC236}">
                <a16:creationId xmlns:a16="http://schemas.microsoft.com/office/drawing/2014/main" id="{02B6DA99-1866-4C8E-979F-74C92A72B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47" y="2338029"/>
            <a:ext cx="4601350" cy="266729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cs typeface="Calibri Light"/>
              </a:rPr>
              <a:t>Michaela Matthews</a:t>
            </a:r>
          </a:p>
          <a:p>
            <a:r>
              <a:rPr lang="en-US" sz="2000" dirty="0">
                <a:cs typeface="Calibri Light"/>
              </a:rPr>
              <a:t>Bioinformatician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8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Short vs Long reads 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DDA10D-3961-AED1-9576-2846BF5C6FDE}"/>
              </a:ext>
            </a:extLst>
          </p:cNvPr>
          <p:cNvSpPr/>
          <p:nvPr/>
        </p:nvSpPr>
        <p:spPr>
          <a:xfrm>
            <a:off x="554412" y="1688820"/>
            <a:ext cx="3709047" cy="2310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3264B-DF4B-13E4-958D-0AE2276F70CB}"/>
              </a:ext>
            </a:extLst>
          </p:cNvPr>
          <p:cNvSpPr/>
          <p:nvPr/>
        </p:nvSpPr>
        <p:spPr>
          <a:xfrm>
            <a:off x="4798640" y="1688819"/>
            <a:ext cx="3465318" cy="2226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D7266-F64E-3850-1825-9970A0E60F30}"/>
              </a:ext>
            </a:extLst>
          </p:cNvPr>
          <p:cNvSpPr/>
          <p:nvPr/>
        </p:nvSpPr>
        <p:spPr>
          <a:xfrm>
            <a:off x="554411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6302DB-4655-CDB2-C77C-C1176E1E3461}"/>
              </a:ext>
            </a:extLst>
          </p:cNvPr>
          <p:cNvSpPr/>
          <p:nvPr/>
        </p:nvSpPr>
        <p:spPr>
          <a:xfrm>
            <a:off x="1075484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A3B05-53A1-C034-E3F4-83BDBA0D3AAB}"/>
              </a:ext>
            </a:extLst>
          </p:cNvPr>
          <p:cNvSpPr/>
          <p:nvPr/>
        </p:nvSpPr>
        <p:spPr>
          <a:xfrm>
            <a:off x="1596558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D73451-9820-C763-E49C-ACA4ADC4D7D8}"/>
              </a:ext>
            </a:extLst>
          </p:cNvPr>
          <p:cNvSpPr/>
          <p:nvPr/>
        </p:nvSpPr>
        <p:spPr>
          <a:xfrm>
            <a:off x="2117631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3CCF51-E96C-00E4-34F0-365537687F78}"/>
              </a:ext>
            </a:extLst>
          </p:cNvPr>
          <p:cNvSpPr/>
          <p:nvPr/>
        </p:nvSpPr>
        <p:spPr>
          <a:xfrm>
            <a:off x="2638704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323D36-7641-F0B2-3B4F-EC36A2C71889}"/>
              </a:ext>
            </a:extLst>
          </p:cNvPr>
          <p:cNvSpPr/>
          <p:nvPr/>
        </p:nvSpPr>
        <p:spPr>
          <a:xfrm>
            <a:off x="3159778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759DD5-3D1B-6C82-E75C-E9ADA74EBCFC}"/>
              </a:ext>
            </a:extLst>
          </p:cNvPr>
          <p:cNvSpPr/>
          <p:nvPr/>
        </p:nvSpPr>
        <p:spPr>
          <a:xfrm>
            <a:off x="3655637" y="211744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DA7531-9C17-FF8F-5A8E-4B0420E0CED8}"/>
              </a:ext>
            </a:extLst>
          </p:cNvPr>
          <p:cNvSpPr/>
          <p:nvPr/>
        </p:nvSpPr>
        <p:spPr>
          <a:xfrm>
            <a:off x="840160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9365A4-5D36-D77F-83A2-0983B8E4DCFA}"/>
              </a:ext>
            </a:extLst>
          </p:cNvPr>
          <p:cNvSpPr/>
          <p:nvPr/>
        </p:nvSpPr>
        <p:spPr>
          <a:xfrm>
            <a:off x="1361234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1087B5-EA9B-9CA7-226C-9B61A43D11C7}"/>
              </a:ext>
            </a:extLst>
          </p:cNvPr>
          <p:cNvSpPr/>
          <p:nvPr/>
        </p:nvSpPr>
        <p:spPr>
          <a:xfrm>
            <a:off x="1882307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81A40E-50FF-81D7-B190-74E060811606}"/>
              </a:ext>
            </a:extLst>
          </p:cNvPr>
          <p:cNvSpPr/>
          <p:nvPr/>
        </p:nvSpPr>
        <p:spPr>
          <a:xfrm>
            <a:off x="2403380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F4897F-B490-50F3-4959-905BA9E82142}"/>
              </a:ext>
            </a:extLst>
          </p:cNvPr>
          <p:cNvSpPr/>
          <p:nvPr/>
        </p:nvSpPr>
        <p:spPr>
          <a:xfrm>
            <a:off x="2924454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94970F-79BA-D489-60C1-320EA02168B0}"/>
              </a:ext>
            </a:extLst>
          </p:cNvPr>
          <p:cNvSpPr/>
          <p:nvPr/>
        </p:nvSpPr>
        <p:spPr>
          <a:xfrm>
            <a:off x="3445527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9C73E3-5F29-00D6-BFEE-474A6452B8F0}"/>
              </a:ext>
            </a:extLst>
          </p:cNvPr>
          <p:cNvSpPr/>
          <p:nvPr/>
        </p:nvSpPr>
        <p:spPr>
          <a:xfrm>
            <a:off x="3941386" y="232755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F3A5F5-3687-FDC7-D7AF-0C4FEF6A82CB}"/>
              </a:ext>
            </a:extLst>
          </p:cNvPr>
          <p:cNvSpPr/>
          <p:nvPr/>
        </p:nvSpPr>
        <p:spPr>
          <a:xfrm>
            <a:off x="613241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A28D67-BC3E-7FF8-162A-83D1DF810FB5}"/>
              </a:ext>
            </a:extLst>
          </p:cNvPr>
          <p:cNvSpPr/>
          <p:nvPr/>
        </p:nvSpPr>
        <p:spPr>
          <a:xfrm>
            <a:off x="1134315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B5D988-DE0C-7AE1-EA78-F94B47D2B3E8}"/>
              </a:ext>
            </a:extLst>
          </p:cNvPr>
          <p:cNvSpPr/>
          <p:nvPr/>
        </p:nvSpPr>
        <p:spPr>
          <a:xfrm>
            <a:off x="1655388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AE3330-A733-F486-707B-DD96CB145F1C}"/>
              </a:ext>
            </a:extLst>
          </p:cNvPr>
          <p:cNvSpPr/>
          <p:nvPr/>
        </p:nvSpPr>
        <p:spPr>
          <a:xfrm>
            <a:off x="2176461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062E8E-1DD2-7FB5-A2C9-07220D762B21}"/>
              </a:ext>
            </a:extLst>
          </p:cNvPr>
          <p:cNvSpPr/>
          <p:nvPr/>
        </p:nvSpPr>
        <p:spPr>
          <a:xfrm>
            <a:off x="2697535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BD767A-4819-35D2-0194-4CF3FD3DE312}"/>
              </a:ext>
            </a:extLst>
          </p:cNvPr>
          <p:cNvSpPr/>
          <p:nvPr/>
        </p:nvSpPr>
        <p:spPr>
          <a:xfrm>
            <a:off x="3218608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2EF2BA-1F76-5A6A-0695-887382BE793D}"/>
              </a:ext>
            </a:extLst>
          </p:cNvPr>
          <p:cNvSpPr/>
          <p:nvPr/>
        </p:nvSpPr>
        <p:spPr>
          <a:xfrm>
            <a:off x="3714467" y="2546069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D60204-EB95-6FFE-6CA6-3637F122E9D5}"/>
              </a:ext>
            </a:extLst>
          </p:cNvPr>
          <p:cNvSpPr/>
          <p:nvPr/>
        </p:nvSpPr>
        <p:spPr>
          <a:xfrm>
            <a:off x="806543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A60C15-AB34-5944-2C97-536CD2A97D1D}"/>
              </a:ext>
            </a:extLst>
          </p:cNvPr>
          <p:cNvSpPr/>
          <p:nvPr/>
        </p:nvSpPr>
        <p:spPr>
          <a:xfrm>
            <a:off x="1327616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6B6D40-6C33-A911-10B3-D218593C2892}"/>
              </a:ext>
            </a:extLst>
          </p:cNvPr>
          <p:cNvSpPr/>
          <p:nvPr/>
        </p:nvSpPr>
        <p:spPr>
          <a:xfrm>
            <a:off x="1848690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B081F1-26ED-E716-36E0-24CE69C8BFDD}"/>
              </a:ext>
            </a:extLst>
          </p:cNvPr>
          <p:cNvSpPr/>
          <p:nvPr/>
        </p:nvSpPr>
        <p:spPr>
          <a:xfrm>
            <a:off x="2369763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63756-DAE4-53D4-A3C7-DE7F0ED24004}"/>
              </a:ext>
            </a:extLst>
          </p:cNvPr>
          <p:cNvSpPr/>
          <p:nvPr/>
        </p:nvSpPr>
        <p:spPr>
          <a:xfrm>
            <a:off x="2890836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102765-3335-036C-5AD1-979008113A1A}"/>
              </a:ext>
            </a:extLst>
          </p:cNvPr>
          <p:cNvSpPr/>
          <p:nvPr/>
        </p:nvSpPr>
        <p:spPr>
          <a:xfrm>
            <a:off x="3411910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E41A0A-DECE-4662-3A69-DDCB7F4BC9FD}"/>
              </a:ext>
            </a:extLst>
          </p:cNvPr>
          <p:cNvSpPr/>
          <p:nvPr/>
        </p:nvSpPr>
        <p:spPr>
          <a:xfrm>
            <a:off x="3907769" y="2764584"/>
            <a:ext cx="347283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ECDA6D-0285-F0DB-5215-0E863EAAB2A6}"/>
              </a:ext>
            </a:extLst>
          </p:cNvPr>
          <p:cNvSpPr/>
          <p:nvPr/>
        </p:nvSpPr>
        <p:spPr>
          <a:xfrm>
            <a:off x="4798637" y="2117443"/>
            <a:ext cx="1860077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C962E7-4E66-0E0D-EC76-4AF55BD899F8}"/>
              </a:ext>
            </a:extLst>
          </p:cNvPr>
          <p:cNvSpPr/>
          <p:nvPr/>
        </p:nvSpPr>
        <p:spPr>
          <a:xfrm>
            <a:off x="5723122" y="2327553"/>
            <a:ext cx="1860077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D372C5-C278-922D-DA50-E43EF9777E4F}"/>
              </a:ext>
            </a:extLst>
          </p:cNvPr>
          <p:cNvSpPr/>
          <p:nvPr/>
        </p:nvSpPr>
        <p:spPr>
          <a:xfrm>
            <a:off x="6387070" y="2546068"/>
            <a:ext cx="1860077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D06411-D8D3-E499-B563-AE0DCBC7E6D2}"/>
              </a:ext>
            </a:extLst>
          </p:cNvPr>
          <p:cNvSpPr/>
          <p:nvPr/>
        </p:nvSpPr>
        <p:spPr>
          <a:xfrm>
            <a:off x="5277687" y="2764583"/>
            <a:ext cx="1860077" cy="12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9DE85B-D5BF-BB52-4C5A-AF97EC4E7BC4}"/>
              </a:ext>
            </a:extLst>
          </p:cNvPr>
          <p:cNvSpPr txBox="1"/>
          <p:nvPr/>
        </p:nvSpPr>
        <p:spPr>
          <a:xfrm>
            <a:off x="506103" y="1204847"/>
            <a:ext cx="3734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Short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Illumina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BEAF53-386A-CB85-0964-AE911F5FB01C}"/>
              </a:ext>
            </a:extLst>
          </p:cNvPr>
          <p:cNvSpPr txBox="1"/>
          <p:nvPr/>
        </p:nvSpPr>
        <p:spPr>
          <a:xfrm>
            <a:off x="4444971" y="1204847"/>
            <a:ext cx="4415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Long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Oxford Nanopore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D936C4-1FB9-3689-021B-3CB0C54A1B9C}"/>
              </a:ext>
            </a:extLst>
          </p:cNvPr>
          <p:cNvSpPr txBox="1"/>
          <p:nvPr/>
        </p:nvSpPr>
        <p:spPr>
          <a:xfrm>
            <a:off x="422992" y="3231244"/>
            <a:ext cx="3734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Cannot distinguish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repetitive regions/low complexity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967D1F-6774-C8AC-CF22-8A3F0CCF270D}"/>
              </a:ext>
            </a:extLst>
          </p:cNvPr>
          <p:cNvSpPr txBox="1"/>
          <p:nvPr/>
        </p:nvSpPr>
        <p:spPr>
          <a:xfrm>
            <a:off x="5305487" y="3231244"/>
            <a:ext cx="2449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Higher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error rate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for base calling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C8160B-6DB8-C027-3208-8D942FAA6F76}"/>
              </a:ext>
            </a:extLst>
          </p:cNvPr>
          <p:cNvSpPr txBox="1"/>
          <p:nvPr/>
        </p:nvSpPr>
        <p:spPr>
          <a:xfrm>
            <a:off x="982509" y="4090546"/>
            <a:ext cx="7179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Best of both worlds: Use both types of data together for analysis (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Hybrid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Different types of sequencing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C5F8F-01C7-7BE4-6DFD-F88CD32A0D01}"/>
              </a:ext>
            </a:extLst>
          </p:cNvPr>
          <p:cNvSpPr/>
          <p:nvPr/>
        </p:nvSpPr>
        <p:spPr>
          <a:xfrm>
            <a:off x="3522668" y="1848408"/>
            <a:ext cx="2077244" cy="5421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85C5D4-F911-68AF-120B-C41E8C312D90}"/>
              </a:ext>
            </a:extLst>
          </p:cNvPr>
          <p:cNvSpPr/>
          <p:nvPr/>
        </p:nvSpPr>
        <p:spPr>
          <a:xfrm>
            <a:off x="867574" y="1848410"/>
            <a:ext cx="2069306" cy="5341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7A4F5-FA0F-565B-18A7-C462B0BB4988}"/>
              </a:ext>
            </a:extLst>
          </p:cNvPr>
          <p:cNvSpPr/>
          <p:nvPr/>
        </p:nvSpPr>
        <p:spPr>
          <a:xfrm>
            <a:off x="6200780" y="1832535"/>
            <a:ext cx="2077244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49">
            <a:extLst>
              <a:ext uri="{FF2B5EF4-FFF2-40B4-BE49-F238E27FC236}">
                <a16:creationId xmlns:a16="http://schemas.microsoft.com/office/drawing/2014/main" id="{8821EB85-BD20-A5A0-FFBE-854E77B8A354}"/>
              </a:ext>
            </a:extLst>
          </p:cNvPr>
          <p:cNvSpPr txBox="1"/>
          <p:nvPr/>
        </p:nvSpPr>
        <p:spPr>
          <a:xfrm>
            <a:off x="3872711" y="1963502"/>
            <a:ext cx="137636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Whole genome</a:t>
            </a:r>
            <a:endParaRPr lang="en-US" sz="1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CB326616-37BC-2579-DFFE-2CEE8C96CE46}"/>
              </a:ext>
            </a:extLst>
          </p:cNvPr>
          <p:cNvSpPr txBox="1"/>
          <p:nvPr/>
        </p:nvSpPr>
        <p:spPr>
          <a:xfrm>
            <a:off x="932661" y="1963502"/>
            <a:ext cx="193992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Amplicon (16S/18S) 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241C2513-1AEF-81EC-7310-15C97609D482}"/>
              </a:ext>
            </a:extLst>
          </p:cNvPr>
          <p:cNvSpPr txBox="1"/>
          <p:nvPr/>
        </p:nvSpPr>
        <p:spPr>
          <a:xfrm>
            <a:off x="6364879" y="1845129"/>
            <a:ext cx="1731962" cy="52322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cs typeface="Calibri"/>
              </a:rPr>
              <a:t>Shotgun metagenomics</a:t>
            </a:r>
            <a:endParaRPr lang="en-US" sz="14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5FD1E-A93E-C191-DB12-39F962EFE8BF}"/>
              </a:ext>
            </a:extLst>
          </p:cNvPr>
          <p:cNvSpPr txBox="1"/>
          <p:nvPr/>
        </p:nvSpPr>
        <p:spPr>
          <a:xfrm>
            <a:off x="3375950" y="2570240"/>
            <a:ext cx="23710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Whole </a:t>
            </a:r>
            <a:r>
              <a:rPr lang="en-US" i="1" dirty="0">
                <a:solidFill>
                  <a:srgbClr val="333F48"/>
                </a:solidFill>
                <a:ea typeface="Calibri"/>
                <a:cs typeface="Calibri"/>
              </a:rPr>
              <a:t>Salmonella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genome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 panose="020F0502020204030204"/>
                <a:cs typeface="Calibri" panose="020F0502020204030204"/>
              </a:rPr>
              <a:t>Strain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7120C7-A63D-437E-A388-B4F7BC1BC6E8}"/>
              </a:ext>
            </a:extLst>
          </p:cNvPr>
          <p:cNvSpPr txBox="1"/>
          <p:nvPr/>
        </p:nvSpPr>
        <p:spPr>
          <a:xfrm>
            <a:off x="807001" y="2570240"/>
            <a:ext cx="2202982" cy="11919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Marker gene amplification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 panose="020F0502020204030204"/>
                <a:cs typeface="Calibri" panose="020F0502020204030204"/>
              </a:rPr>
              <a:t>Genus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9D419-7220-FE5E-BF14-5B33145677F0}"/>
              </a:ext>
            </a:extLst>
          </p:cNvPr>
          <p:cNvSpPr txBox="1"/>
          <p:nvPr/>
        </p:nvSpPr>
        <p:spPr>
          <a:xfrm>
            <a:off x="6201700" y="2570240"/>
            <a:ext cx="22534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Whole sample community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ea typeface="Calibri" panose="020F0502020204030204"/>
                <a:cs typeface="Calibri" panose="020F0502020204030204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 panose="020F0502020204030204"/>
                <a:cs typeface="Calibri" panose="020F0502020204030204"/>
              </a:rPr>
              <a:t>Species level</a:t>
            </a:r>
          </a:p>
        </p:txBody>
      </p:sp>
    </p:spTree>
    <p:extLst>
      <p:ext uri="{BB962C8B-B14F-4D97-AF65-F5344CB8AC3E}">
        <p14:creationId xmlns:p14="http://schemas.microsoft.com/office/powerpoint/2010/main" val="291314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General analysis steps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5FD1E-A93E-C191-DB12-39F962EFE8BF}"/>
              </a:ext>
            </a:extLst>
          </p:cNvPr>
          <p:cNvSpPr txBox="1"/>
          <p:nvPr/>
        </p:nvSpPr>
        <p:spPr>
          <a:xfrm>
            <a:off x="409193" y="928579"/>
            <a:ext cx="7758297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b="1" dirty="0">
              <a:solidFill>
                <a:schemeClr val="tx2"/>
              </a:solidFill>
              <a:latin typeface="Calibri Light"/>
              <a:ea typeface="Calibri" panose="020F0502020204030204"/>
              <a:cs typeface="Calibri Ligh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 Light"/>
                <a:cs typeface="Calibri Light"/>
              </a:rPr>
              <a:t>Quality Control (QC)</a:t>
            </a:r>
            <a:endParaRPr lang="en-US" dirty="0">
              <a:solidFill>
                <a:srgbClr val="333F48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 Light"/>
                <a:cs typeface="Calibri Light"/>
              </a:rPr>
              <a:t>Cluster/Assemble sequences</a:t>
            </a:r>
            <a:endParaRPr lang="en-US" dirty="0">
              <a:solidFill>
                <a:srgbClr val="333F48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 Light"/>
                <a:cs typeface="Calibri Light"/>
              </a:rPr>
              <a:t>Identification (bacteria/genes/SNPs)</a:t>
            </a:r>
            <a:endParaRPr lang="en-US" dirty="0">
              <a:solidFill>
                <a:srgbClr val="333F48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en-US" dirty="0" err="1">
                <a:solidFill>
                  <a:srgbClr val="333F48"/>
                </a:solidFill>
                <a:latin typeface="Calibri"/>
                <a:ea typeface="Calibri Light"/>
                <a:cs typeface="Calibri Light"/>
              </a:rPr>
              <a:t>Visualise</a:t>
            </a:r>
            <a:r>
              <a:rPr lang="en-US" dirty="0">
                <a:solidFill>
                  <a:srgbClr val="333F48"/>
                </a:solidFill>
                <a:latin typeface="Calibri"/>
                <a:ea typeface="Calibri Light"/>
                <a:cs typeface="Calibri Light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73120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Software repositories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0A50B-8417-C889-5A9B-E2DFEBE1C7A5}"/>
              </a:ext>
            </a:extLst>
          </p:cNvPr>
          <p:cNvSpPr txBox="1"/>
          <p:nvPr/>
        </p:nvSpPr>
        <p:spPr>
          <a:xfrm>
            <a:off x="524425" y="1456615"/>
            <a:ext cx="5345296" cy="2247424"/>
          </a:xfrm>
          <a:prstGeom prst="round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GitHub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– hosts code for software</a:t>
            </a: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Documentation/Tutorials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Report issues with software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2"/>
              </a:rPr>
              <a:t>https://github.com/MMatthewsQ21/zim-training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</p:txBody>
      </p:sp>
      <p:pic>
        <p:nvPicPr>
          <p:cNvPr id="5" name="Picture 4" descr="GitHub Logo">
            <a:extLst>
              <a:ext uri="{FF2B5EF4-FFF2-40B4-BE49-F238E27FC236}">
                <a16:creationId xmlns:a16="http://schemas.microsoft.com/office/drawing/2014/main" id="{237F8EAC-4894-4C10-DE11-0025FFE5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99" y="1459823"/>
            <a:ext cx="2743199" cy="15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5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30AC-7524-B1F6-4174-FB0706455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cs typeface="Calibri Light"/>
              </a:rPr>
              <a:t>Long-read analysis - EPI2ME</a:t>
            </a:r>
            <a:endParaRPr lang="en-US" b="1" dirty="0">
              <a:solidFill>
                <a:schemeClr val="tx2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359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EPI2ME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2F288-F0A7-9D6A-3321-FCD674BF1CA5}"/>
              </a:ext>
            </a:extLst>
          </p:cNvPr>
          <p:cNvSpPr txBox="1"/>
          <p:nvPr/>
        </p:nvSpPr>
        <p:spPr>
          <a:xfrm>
            <a:off x="406677" y="1447047"/>
            <a:ext cx="47196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Existing bioinformatic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workflows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Runs through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Nextflow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(workflow manager)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Run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locally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/Cloud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ADF46-61AD-4675-A7FB-06FD82790C1F}"/>
              </a:ext>
            </a:extLst>
          </p:cNvPr>
          <p:cNvSpPr txBox="1"/>
          <p:nvPr/>
        </p:nvSpPr>
        <p:spPr>
          <a:xfrm>
            <a:off x="1470025" y="215900"/>
            <a:ext cx="2401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https://labs.epi2me.io/</a:t>
            </a:r>
            <a:r>
              <a:rPr lang="en-US" dirty="0"/>
              <a:t> 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Oxford Nanopore on X: &quot;EPI2ME Labs has been updated to integrate both  tutorials &amp; Nextflow workflows through the Jupyter Labs interface —  enabling access straight from a web browser. Read more here:">
            <a:extLst>
              <a:ext uri="{FF2B5EF4-FFF2-40B4-BE49-F238E27FC236}">
                <a16:creationId xmlns:a16="http://schemas.microsoft.com/office/drawing/2014/main" id="{FC4B6CEB-AE31-8E78-F5B0-3ACF77D0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341" r="1159" b="16763"/>
          <a:stretch/>
        </p:blipFill>
        <p:spPr>
          <a:xfrm>
            <a:off x="5752072" y="1160776"/>
            <a:ext cx="2711393" cy="903837"/>
          </a:xfrm>
          <a:prstGeom prst="rect">
            <a:avLst/>
          </a:prstGeom>
        </p:spPr>
      </p:pic>
      <p:pic>
        <p:nvPicPr>
          <p:cNvPr id="11" name="Picture 10" descr="File:Nextflow logo.png - Wikimedia Commons">
            <a:extLst>
              <a:ext uri="{FF2B5EF4-FFF2-40B4-BE49-F238E27FC236}">
                <a16:creationId xmlns:a16="http://schemas.microsoft.com/office/drawing/2014/main" id="{F00A9B0A-1DD7-2ECD-24C0-2FC96CCC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72" y="2187277"/>
            <a:ext cx="2743200" cy="55043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460ACC-1AA6-1CAC-ABBC-C36C33A59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786724"/>
              </p:ext>
            </p:extLst>
          </p:nvPr>
        </p:nvGraphicFramePr>
        <p:xfrm>
          <a:off x="2672603" y="180190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730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EAAD87-4EB0-829D-5BA7-D3B52471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" t="199" r="-125" b="5777"/>
          <a:stretch/>
        </p:blipFill>
        <p:spPr>
          <a:xfrm>
            <a:off x="1436688" y="825500"/>
            <a:ext cx="6262695" cy="36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1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87D898A-66F2-B126-7DE5-18901B85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555"/>
          <a:stretch/>
        </p:blipFill>
        <p:spPr>
          <a:xfrm>
            <a:off x="1436687" y="825500"/>
            <a:ext cx="6262687" cy="36909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Nanopore workflows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22469-C4D2-8B97-34CC-A93D0709CE80}"/>
              </a:ext>
            </a:extLst>
          </p:cNvPr>
          <p:cNvSpPr/>
          <p:nvPr/>
        </p:nvSpPr>
        <p:spPr>
          <a:xfrm>
            <a:off x="1962454" y="1283895"/>
            <a:ext cx="1890123" cy="642641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5BD2B3-DA0D-BCB6-3F70-25660EE6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617" y="2299998"/>
            <a:ext cx="4572000" cy="1696189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1253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DEF6B1-8EC4-70FD-7CC6-5F68A645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6389"/>
          <a:stretch/>
        </p:blipFill>
        <p:spPr>
          <a:xfrm>
            <a:off x="1436687" y="825500"/>
            <a:ext cx="6262687" cy="36830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Bacterial Genomes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6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CDB235-7108-7D2F-9908-ACB98850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555"/>
          <a:stretch/>
        </p:blipFill>
        <p:spPr>
          <a:xfrm>
            <a:off x="1436687" y="825500"/>
            <a:ext cx="6262687" cy="36830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Bacterial Genomes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25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7A5D4-2F97-B525-D763-F5F3C15DCF5A}"/>
              </a:ext>
            </a:extLst>
          </p:cNvPr>
          <p:cNvSpPr txBox="1"/>
          <p:nvPr/>
        </p:nvSpPr>
        <p:spPr>
          <a:xfrm>
            <a:off x="557957" y="1497474"/>
            <a:ext cx="471963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sz="2400" b="1" dirty="0">
                <a:solidFill>
                  <a:schemeClr val="tx2"/>
                </a:solidFill>
                <a:ea typeface="Calibri"/>
                <a:cs typeface="Calibri"/>
              </a:rPr>
              <a:t>Sequencing introduction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sz="2400" b="1" dirty="0">
                <a:solidFill>
                  <a:schemeClr val="tx2"/>
                </a:solidFill>
                <a:ea typeface="Calibri"/>
                <a:cs typeface="Calibri"/>
              </a:rPr>
              <a:t>Long-read analysis - EPI2ME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sz="2400" b="1" dirty="0">
                <a:solidFill>
                  <a:schemeClr val="tx2"/>
                </a:solidFill>
                <a:ea typeface="Calibri"/>
                <a:cs typeface="Calibri"/>
              </a:rPr>
              <a:t>Other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246532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2AC5A0-F813-2F57-4C16-6DA4D64C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" r="-251" b="4957"/>
          <a:stretch/>
        </p:blipFill>
        <p:spPr>
          <a:xfrm>
            <a:off x="1436687" y="825500"/>
            <a:ext cx="6261744" cy="36750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Bacterial Genomes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18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92EF12-7ED8-6BDA-F8A7-907A679A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Bacterial Genomes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96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64F78E-A3BE-82A6-CFCD-49082D77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6BB13F-7558-384E-1273-8E08757A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6" r="32360" b="5552"/>
          <a:stretch/>
        </p:blipFill>
        <p:spPr>
          <a:xfrm>
            <a:off x="1436688" y="825500"/>
            <a:ext cx="4236057" cy="36810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Bacterial Genomes</a:t>
            </a: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F5D73-EFEB-A7FC-90A6-B58C0C42AE3D}"/>
              </a:ext>
            </a:extLst>
          </p:cNvPr>
          <p:cNvSpPr/>
          <p:nvPr/>
        </p:nvSpPr>
        <p:spPr>
          <a:xfrm>
            <a:off x="5668800" y="1283895"/>
            <a:ext cx="1890123" cy="94519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5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5C57276-A5B8-0EAD-F31F-68F995BF71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Input Options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367D2-6DE4-B2ED-354C-0531A93FB17A}"/>
              </a:ext>
            </a:extLst>
          </p:cNvPr>
          <p:cNvSpPr txBox="1"/>
          <p:nvPr/>
        </p:nvSpPr>
        <p:spPr>
          <a:xfrm>
            <a:off x="-835" y="1805323"/>
            <a:ext cx="13144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Input reads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FASTQ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Folder where all FASTQs stored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FBDA014-5FBB-6CD7-53BF-9B1719BF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38" t="12268" r="3050" b="9457"/>
          <a:stretch/>
        </p:blipFill>
        <p:spPr>
          <a:xfrm>
            <a:off x="2093064" y="1295674"/>
            <a:ext cx="5429262" cy="3056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6D6BC-5CBB-57C7-620F-2070FF8ABD72}"/>
              </a:ext>
            </a:extLst>
          </p:cNvPr>
          <p:cNvSpPr/>
          <p:nvPr/>
        </p:nvSpPr>
        <p:spPr>
          <a:xfrm>
            <a:off x="3710572" y="1628476"/>
            <a:ext cx="3621431" cy="491361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F47F77-9475-1F34-6600-C1330ED4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D4E206-12F0-5D48-3458-155C7384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5" t="11603" r="4514" b="8993"/>
          <a:stretch/>
        </p:blipFill>
        <p:spPr>
          <a:xfrm>
            <a:off x="2008654" y="1287431"/>
            <a:ext cx="5415142" cy="31227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Sample Options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367D2-6DE4-B2ED-354C-0531A93FB17A}"/>
              </a:ext>
            </a:extLst>
          </p:cNvPr>
          <p:cNvSpPr txBox="1"/>
          <p:nvPr/>
        </p:nvSpPr>
        <p:spPr>
          <a:xfrm>
            <a:off x="108035" y="1786395"/>
            <a:ext cx="13228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Sample sheet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endParaRPr lang="en-US" b="1" dirty="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cs typeface="Calibri"/>
              </a:rPr>
              <a:t>Comma separated file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1BDE7-0A2A-D48A-033D-32774630C402}"/>
              </a:ext>
            </a:extLst>
          </p:cNvPr>
          <p:cNvSpPr txBox="1"/>
          <p:nvPr/>
        </p:nvSpPr>
        <p:spPr>
          <a:xfrm>
            <a:off x="6049890" y="3036833"/>
            <a:ext cx="2743200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barcode,alias</a:t>
            </a:r>
            <a:endParaRPr lang="en-US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barcode01,test1</a:t>
            </a:r>
          </a:p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barcode02,test2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F345C3-6644-AB8C-40BA-AA66951FB9AC}"/>
              </a:ext>
            </a:extLst>
          </p:cNvPr>
          <p:cNvSpPr/>
          <p:nvPr/>
        </p:nvSpPr>
        <p:spPr>
          <a:xfrm>
            <a:off x="3710572" y="1628476"/>
            <a:ext cx="3621431" cy="62583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F47F77-9475-1F34-6600-C1330ED4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Isolate Options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367D2-6DE4-B2ED-354C-0531A93FB17A}"/>
              </a:ext>
            </a:extLst>
          </p:cNvPr>
          <p:cNvSpPr txBox="1"/>
          <p:nvPr/>
        </p:nvSpPr>
        <p:spPr>
          <a:xfrm>
            <a:off x="108035" y="1830356"/>
            <a:ext cx="13228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Isolates mode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endParaRPr lang="en-US" b="1" dirty="0">
              <a:solidFill>
                <a:schemeClr val="tx2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cs typeface="Calibri"/>
              </a:rPr>
              <a:t>MLST and AMR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005474-365E-DCA2-F997-83A93217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28" t="12016" r="-5190" b="5127"/>
          <a:stretch/>
        </p:blipFill>
        <p:spPr>
          <a:xfrm>
            <a:off x="1940340" y="1284786"/>
            <a:ext cx="6080632" cy="323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D9973F-D5DE-CCFC-FB5C-17160DB2E55A}"/>
              </a:ext>
            </a:extLst>
          </p:cNvPr>
          <p:cNvSpPr txBox="1"/>
          <p:nvPr/>
        </p:nvSpPr>
        <p:spPr>
          <a:xfrm>
            <a:off x="7802794" y="1923765"/>
            <a:ext cx="11547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This affects the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length of time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it runs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102E8C-3561-2901-552E-EDB870704464}"/>
              </a:ext>
            </a:extLst>
          </p:cNvPr>
          <p:cNvSpPr/>
          <p:nvPr/>
        </p:nvSpPr>
        <p:spPr>
          <a:xfrm>
            <a:off x="3710572" y="1628476"/>
            <a:ext cx="3621431" cy="76870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885171-6E2C-B101-5981-8EE8171C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6389"/>
          <a:stretch/>
        </p:blipFill>
        <p:spPr>
          <a:xfrm>
            <a:off x="1436687" y="825500"/>
            <a:ext cx="6262687" cy="36830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Tracking the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FBC5A-44BC-2CE4-9BAF-006FE0E570C4}"/>
              </a:ext>
            </a:extLst>
          </p:cNvPr>
          <p:cNvSpPr/>
          <p:nvPr/>
        </p:nvSpPr>
        <p:spPr>
          <a:xfrm>
            <a:off x="2041829" y="2696770"/>
            <a:ext cx="4588873" cy="24576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B2F790D-D631-AAB2-1DC1-DA6794C7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909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Tracking the results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E3D4F-ED4E-B01E-A7A3-952F08CB7381}"/>
              </a:ext>
            </a:extLst>
          </p:cNvPr>
          <p:cNvSpPr txBox="1"/>
          <p:nvPr/>
        </p:nvSpPr>
        <p:spPr>
          <a:xfrm>
            <a:off x="7698848" y="2066187"/>
            <a:ext cx="13732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Calibri"/>
              </a:rPr>
              <a:t>Pending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cs typeface="Calibri"/>
              </a:rPr>
              <a:t>Running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cs typeface="Calibri"/>
              </a:rPr>
              <a:t>Complete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Failed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E21B3-BC0F-48C9-6E4C-82FCBA82CB74}"/>
              </a:ext>
            </a:extLst>
          </p:cNvPr>
          <p:cNvSpPr txBox="1"/>
          <p:nvPr/>
        </p:nvSpPr>
        <p:spPr>
          <a:xfrm>
            <a:off x="-835" y="1973412"/>
            <a:ext cx="14657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Automatically creates all the tasks for you</a:t>
            </a:r>
            <a:endParaRPr lang="en-US" dirty="0">
              <a:solidFill>
                <a:srgbClr val="333F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9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B2F790D-D631-AAB2-1DC1-DA6794C7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909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Tracking the results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E3D4F-ED4E-B01E-A7A3-952F08CB7381}"/>
              </a:ext>
            </a:extLst>
          </p:cNvPr>
          <p:cNvSpPr txBox="1"/>
          <p:nvPr/>
        </p:nvSpPr>
        <p:spPr>
          <a:xfrm>
            <a:off x="7698848" y="2066187"/>
            <a:ext cx="13732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  <a:cs typeface="Calibri"/>
              </a:rPr>
              <a:t>Pending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cs typeface="Calibri"/>
              </a:rPr>
              <a:t>Running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cs typeface="Calibri"/>
              </a:rPr>
              <a:t>Complete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Failed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DC93E-4593-C320-2662-C79CCDD840E1}"/>
              </a:ext>
            </a:extLst>
          </p:cNvPr>
          <p:cNvSpPr txBox="1"/>
          <p:nvPr/>
        </p:nvSpPr>
        <p:spPr>
          <a:xfrm>
            <a:off x="104353" y="1738867"/>
            <a:ext cx="13312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What if the run stops ?</a:t>
            </a:r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Resumes from the last point</a:t>
            </a:r>
          </a:p>
        </p:txBody>
      </p:sp>
    </p:spTree>
    <p:extLst>
      <p:ext uri="{BB962C8B-B14F-4D97-AF65-F5344CB8AC3E}">
        <p14:creationId xmlns:p14="http://schemas.microsoft.com/office/powerpoint/2010/main" val="80946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33096E-D0E4-CDE6-87A9-71594DF2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555"/>
          <a:stretch/>
        </p:blipFill>
        <p:spPr>
          <a:xfrm>
            <a:off x="1436687" y="825500"/>
            <a:ext cx="6262687" cy="36830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Tracking the results</a:t>
            </a:r>
            <a:endParaRPr lang="en-US" sz="24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2A6BE-BDB8-6748-D83E-F5400F3A8938}"/>
              </a:ext>
            </a:extLst>
          </p:cNvPr>
          <p:cNvSpPr/>
          <p:nvPr/>
        </p:nvSpPr>
        <p:spPr>
          <a:xfrm>
            <a:off x="1966189" y="1041101"/>
            <a:ext cx="1277535" cy="23736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20637-9D25-2410-90A2-E8A7F736E9D0}"/>
              </a:ext>
            </a:extLst>
          </p:cNvPr>
          <p:cNvSpPr/>
          <p:nvPr/>
        </p:nvSpPr>
        <p:spPr>
          <a:xfrm>
            <a:off x="2075446" y="1889946"/>
            <a:ext cx="991785" cy="22895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EB289-777F-A08F-19AF-CEE45BADAADF}"/>
              </a:ext>
            </a:extLst>
          </p:cNvPr>
          <p:cNvSpPr txBox="1"/>
          <p:nvPr/>
        </p:nvSpPr>
        <p:spPr>
          <a:xfrm>
            <a:off x="3500" y="1528757"/>
            <a:ext cx="148253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Why so long?</a:t>
            </a:r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The first time you run the workflow,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databases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will be downloaded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FC989-EC6B-0C97-861D-04A8C6D41C04}"/>
              </a:ext>
            </a:extLst>
          </p:cNvPr>
          <p:cNvSpPr txBox="1"/>
          <p:nvPr/>
        </p:nvSpPr>
        <p:spPr>
          <a:xfrm>
            <a:off x="7802794" y="1974191"/>
            <a:ext cx="11547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Second run:</a:t>
            </a: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~30 minutes</a:t>
            </a:r>
          </a:p>
        </p:txBody>
      </p:sp>
    </p:spTree>
    <p:extLst>
      <p:ext uri="{BB962C8B-B14F-4D97-AF65-F5344CB8AC3E}">
        <p14:creationId xmlns:p14="http://schemas.microsoft.com/office/powerpoint/2010/main" val="209562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30AC-7524-B1F6-4174-FB0706455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/>
                <a:ea typeface="Calibri"/>
                <a:cs typeface="Calibri"/>
              </a:rPr>
              <a:t>Sequencing introduction</a:t>
            </a:r>
            <a:endParaRPr lang="en-US" sz="3200" b="1">
              <a:solidFill>
                <a:schemeClr val="tx2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08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Report 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779EB9-8C05-E414-1EB8-B3BB7314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30555"/>
          <a:stretch/>
        </p:blipFill>
        <p:spPr>
          <a:xfrm>
            <a:off x="881062" y="1119188"/>
            <a:ext cx="7389812" cy="31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Read Quality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23647-6E00-9881-FAE7-36EDD6091BF0}"/>
              </a:ext>
            </a:extLst>
          </p:cNvPr>
          <p:cNvSpPr txBox="1"/>
          <p:nvPr/>
        </p:nvSpPr>
        <p:spPr>
          <a:xfrm>
            <a:off x="322671" y="1284960"/>
            <a:ext cx="849181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To find out if your sequences are good quality there are few different aspects to check:</a:t>
            </a:r>
            <a:endParaRPr lang="en-US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Read quality, length and yield, trim adapters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Short read: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FASTQC, trim and filter (</a:t>
            </a:r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Cutadapt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/</a:t>
            </a:r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TrimGalore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!)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Long read: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filtlong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porechop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Nanoplot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Nanostat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33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A3D7385-18B2-94C0-5A59-7DF25CDE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7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 Read Summary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26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Genome Assembly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ssembly overview">
            <a:extLst>
              <a:ext uri="{FF2B5EF4-FFF2-40B4-BE49-F238E27FC236}">
                <a16:creationId xmlns:a16="http://schemas.microsoft.com/office/drawing/2014/main" id="{F6686BD0-C7F2-2B87-CE94-B4E9BD71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5" t="2626" r="1608" b="53905"/>
          <a:stretch/>
        </p:blipFill>
        <p:spPr>
          <a:xfrm>
            <a:off x="2288053" y="1078775"/>
            <a:ext cx="5514607" cy="3320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EF496-9D0E-3BE1-49C1-DB40C280362C}"/>
              </a:ext>
            </a:extLst>
          </p:cNvPr>
          <p:cNvSpPr txBox="1"/>
          <p:nvPr/>
        </p:nvSpPr>
        <p:spPr>
          <a:xfrm>
            <a:off x="1206480" y="4021794"/>
            <a:ext cx="862013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cs typeface="Calibri"/>
              </a:rPr>
              <a:t>contigs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F21B7-459F-31A0-766A-80A835D6600D}"/>
              </a:ext>
            </a:extLst>
          </p:cNvPr>
          <p:cNvSpPr txBox="1"/>
          <p:nvPr/>
        </p:nvSpPr>
        <p:spPr>
          <a:xfrm>
            <a:off x="979561" y="2200234"/>
            <a:ext cx="1307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cs typeface="Calibri"/>
              </a:rPr>
              <a:t>fragments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98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Genome Assembly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DCEF3-DCDF-BF49-592A-FA31D4BD8FAA}"/>
              </a:ext>
            </a:extLst>
          </p:cNvPr>
          <p:cNvSpPr txBox="1"/>
          <p:nvPr/>
        </p:nvSpPr>
        <p:spPr>
          <a:xfrm>
            <a:off x="322671" y="1284960"/>
            <a:ext cx="849181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To assemble your genomes, different software can be used depending on your sequence types: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Short read:</a:t>
            </a:r>
            <a:r>
              <a:rPr lang="en-US" b="1" dirty="0">
                <a:solidFill>
                  <a:srgbClr val="333F48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Shovill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(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SPAdes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 -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2"/>
              </a:rPr>
              <a:t>https://github.com/tseemann/shovill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Long read: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Flye -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3"/>
              </a:rPr>
              <a:t>https://github.com/mikolmogorov/Flye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Hybrid: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Unicycler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4"/>
              </a:rPr>
              <a:t>https://github.com/rrwick/Unicycler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533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Genome Assembly quality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C1CE-E0D5-CE1F-C73D-C7FD0DD04BF8}"/>
              </a:ext>
            </a:extLst>
          </p:cNvPr>
          <p:cNvSpPr txBox="1"/>
          <p:nvPr/>
        </p:nvSpPr>
        <p:spPr>
          <a:xfrm>
            <a:off x="205009" y="1024424"/>
            <a:ext cx="873554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To find out if your Assemblies (FASTA) are good quality there are few different aspects you can check: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No. Contigs, N50, No. Reads, quality, No. Genes - (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QUAST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GC content - expected for isolate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Typhi ~52% ? (</a:t>
            </a:r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fastp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Coverage </a:t>
            </a:r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>
                <a:solidFill>
                  <a:srgbClr val="333F48"/>
                </a:solidFill>
                <a:ea typeface="Calibri"/>
                <a:cs typeface="Calibri"/>
              </a:rPr>
              <a:t> 10X, 20X (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fastp</a:t>
            </a:r>
            <a:r>
              <a:rPr lang="en-US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samtools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Compare to a reference genome (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BUSCO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CheckM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Contamination (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Kraken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and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Bracken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9310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Assembly 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A6FFAD-8B2A-6FCD-A8B9-D30CD590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34969"/>
          <a:stretch/>
        </p:blipFill>
        <p:spPr>
          <a:xfrm>
            <a:off x="714375" y="1008063"/>
            <a:ext cx="7723187" cy="31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8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Genome coverage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11BC0-7827-4932-38AA-BEA7585F2FAA}"/>
              </a:ext>
            </a:extLst>
          </p:cNvPr>
          <p:cNvSpPr txBox="1"/>
          <p:nvPr/>
        </p:nvSpPr>
        <p:spPr>
          <a:xfrm>
            <a:off x="646012" y="1287116"/>
            <a:ext cx="13188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cs typeface="Calibri"/>
              </a:rPr>
              <a:t>Different coverage can tell you more/less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98711-7A1A-43C7-3FB2-AB879E0E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356" y="1144465"/>
            <a:ext cx="5848350" cy="202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A7241-D8BC-BB04-78E6-131BA86D85E5}"/>
              </a:ext>
            </a:extLst>
          </p:cNvPr>
          <p:cNvSpPr txBox="1"/>
          <p:nvPr/>
        </p:nvSpPr>
        <p:spPr>
          <a:xfrm>
            <a:off x="1863575" y="3572049"/>
            <a:ext cx="48269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The average </a:t>
            </a:r>
            <a:r>
              <a:rPr lang="en-US" i="1" dirty="0">
                <a:solidFill>
                  <a:srgbClr val="333F48"/>
                </a:solidFill>
                <a:latin typeface="Calibri"/>
                <a:cs typeface="Calibri"/>
              </a:rPr>
              <a:t>Salmonella</a:t>
            </a:r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 genome is ~5.1Mb in size</a:t>
            </a:r>
            <a:endParaRPr lang="en-US" dirty="0"/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"/>
                <a:cs typeface="Calibri"/>
              </a:rPr>
              <a:t>10X</a:t>
            </a:r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=~51Mb, </a:t>
            </a:r>
            <a:r>
              <a:rPr lang="en-US" b="1" dirty="0">
                <a:solidFill>
                  <a:schemeClr val="tx2"/>
                </a:solidFill>
                <a:latin typeface="Calibri"/>
                <a:cs typeface="Calibri"/>
              </a:rPr>
              <a:t>20X</a:t>
            </a:r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=~102Mb and </a:t>
            </a:r>
            <a:r>
              <a:rPr lang="en-US" b="1" dirty="0">
                <a:solidFill>
                  <a:schemeClr val="tx2"/>
                </a:solidFill>
                <a:latin typeface="Calibri"/>
                <a:cs typeface="Calibri"/>
              </a:rPr>
              <a:t>30X</a:t>
            </a:r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=~153Mb</a:t>
            </a:r>
          </a:p>
        </p:txBody>
      </p:sp>
    </p:spTree>
    <p:extLst>
      <p:ext uri="{BB962C8B-B14F-4D97-AF65-F5344CB8AC3E}">
        <p14:creationId xmlns:p14="http://schemas.microsoft.com/office/powerpoint/2010/main" val="3652592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Genome coverage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33F22-FB70-CF87-1125-A8FA58CF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93" r="37828" b="8393"/>
          <a:stretch/>
        </p:blipFill>
        <p:spPr>
          <a:xfrm>
            <a:off x="1784838" y="879317"/>
            <a:ext cx="5178670" cy="36147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8F929C-2416-EFD7-A904-CD1670560838}"/>
              </a:ext>
            </a:extLst>
          </p:cNvPr>
          <p:cNvSpPr/>
          <p:nvPr/>
        </p:nvSpPr>
        <p:spPr>
          <a:xfrm>
            <a:off x="3965549" y="2252729"/>
            <a:ext cx="2900462" cy="91817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0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3B81A16-D027-CF41-F232-47D60006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1436688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Genome coverage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8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Sequencing steps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9EC510-57EB-4B7E-0D7D-1AEDF7CC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" y="821421"/>
            <a:ext cx="7148146" cy="37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42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Variant calling</a:t>
            </a:r>
            <a:endParaRPr lang="en-US" dirty="0"/>
          </a:p>
        </p:txBody>
      </p:sp>
      <p:pic>
        <p:nvPicPr>
          <p:cNvPr id="2" name="Picture 1" descr="A diagram of a structure&#10;&#10;Description automatically generated">
            <a:extLst>
              <a:ext uri="{FF2B5EF4-FFF2-40B4-BE49-F238E27FC236}">
                <a16:creationId xmlns:a16="http://schemas.microsoft.com/office/drawing/2014/main" id="{2BA2CB3E-F183-F45F-2B3E-40B0A9B0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26" r="45120" b="-559"/>
          <a:stretch/>
        </p:blipFill>
        <p:spPr>
          <a:xfrm>
            <a:off x="4570321" y="956529"/>
            <a:ext cx="4249893" cy="2434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BE62F-7786-975F-F098-AD2FCCF8598D}"/>
              </a:ext>
            </a:extLst>
          </p:cNvPr>
          <p:cNvSpPr txBox="1"/>
          <p:nvPr/>
        </p:nvSpPr>
        <p:spPr>
          <a:xfrm>
            <a:off x="213414" y="957188"/>
            <a:ext cx="45604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Looking at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variations in sequences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of an isolate or population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SNP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(Single Nucleotide Polymorphism) vs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SNV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(Single Nucleotide Variant)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SNPs are in at least 1% population while SNVs in single isolate </a:t>
            </a:r>
            <a:endParaRPr lang="en-US" dirty="0">
              <a:solidFill>
                <a:srgbClr val="333F48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4C312-E124-41E3-AD32-250E23989806}"/>
              </a:ext>
            </a:extLst>
          </p:cNvPr>
          <p:cNvSpPr txBox="1"/>
          <p:nvPr/>
        </p:nvSpPr>
        <p:spPr>
          <a:xfrm>
            <a:off x="215900" y="3533775"/>
            <a:ext cx="85772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b="1" dirty="0">
                <a:solidFill>
                  <a:schemeClr val="bg2"/>
                </a:solidFill>
                <a:cs typeface="Arial"/>
              </a:rPr>
              <a:t> </a:t>
            </a:r>
            <a:r>
              <a:rPr lang="en-US" b="1" dirty="0">
                <a:solidFill>
                  <a:srgbClr val="009681"/>
                </a:solidFill>
                <a:cs typeface="Arial"/>
              </a:rPr>
              <a:t>snippy</a:t>
            </a:r>
            <a:r>
              <a:rPr lang="en-US" dirty="0">
                <a:solidFill>
                  <a:srgbClr val="333F48"/>
                </a:solidFill>
                <a:cs typeface="Arial"/>
              </a:rPr>
              <a:t> (SNPs) - </a:t>
            </a:r>
            <a:r>
              <a:rPr lang="en-US" u="sng" dirty="0">
                <a:solidFill>
                  <a:srgbClr val="B5BD00"/>
                </a:solidFill>
                <a:cs typeface="Arial"/>
                <a:hlinkClick r:id="rId3"/>
              </a:rPr>
              <a:t>https://github.com/tseemann/snippy</a:t>
            </a:r>
            <a:r>
              <a:rPr lang="en-US" dirty="0">
                <a:solidFill>
                  <a:srgbClr val="333F48"/>
                </a:solidFill>
                <a:cs typeface="Arial"/>
              </a:rPr>
              <a:t> </a:t>
            </a:r>
            <a:r>
              <a:rPr lang="en-US" dirty="0">
                <a:solidFill>
                  <a:srgbClr val="B5BD00"/>
                </a:solidFill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 dirty="0">
                <a:solidFill>
                  <a:schemeClr val="bg2"/>
                </a:solidFill>
                <a:cs typeface="Arial"/>
              </a:rPr>
              <a:t> </a:t>
            </a:r>
            <a:r>
              <a:rPr lang="en-US" b="1" dirty="0">
                <a:solidFill>
                  <a:srgbClr val="009681"/>
                </a:solidFill>
                <a:cs typeface="Arial"/>
              </a:rPr>
              <a:t>Medaka</a:t>
            </a:r>
            <a:r>
              <a:rPr lang="en-US" dirty="0">
                <a:solidFill>
                  <a:srgbClr val="333F48"/>
                </a:solidFill>
                <a:cs typeface="Arial"/>
              </a:rPr>
              <a:t> (SNVs) - </a:t>
            </a:r>
            <a:r>
              <a:rPr lang="en-US" u="sng" dirty="0">
                <a:solidFill>
                  <a:srgbClr val="B5BD00"/>
                </a:solidFill>
                <a:cs typeface="Arial"/>
                <a:hlinkClick r:id="rId4"/>
              </a:rPr>
              <a:t>https://github.com/nanoporetech/medaka</a:t>
            </a:r>
          </a:p>
        </p:txBody>
      </p:sp>
    </p:spTree>
    <p:extLst>
      <p:ext uri="{BB962C8B-B14F-4D97-AF65-F5344CB8AC3E}">
        <p14:creationId xmlns:p14="http://schemas.microsoft.com/office/powerpoint/2010/main" val="3962347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Genome Annotation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14F2D-6F8C-052F-5A2C-6862AB1F5C4D}"/>
              </a:ext>
            </a:extLst>
          </p:cNvPr>
          <p:cNvSpPr txBox="1"/>
          <p:nvPr/>
        </p:nvSpPr>
        <p:spPr>
          <a:xfrm>
            <a:off x="264095" y="1284819"/>
            <a:ext cx="619741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Identify features present in your genome assembly and provide extra information (GFF/GBK)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Uses different databases to identify features </a:t>
            </a:r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NCBI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Prokka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2"/>
              </a:rPr>
              <a:t>https://github.com/tseemann/prokka</a:t>
            </a:r>
            <a:endParaRPr lang="en-US" dirty="0">
              <a:solidFill>
                <a:srgbClr val="333F48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Bakta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3"/>
              </a:rPr>
              <a:t>https://github.com/oschwengers/bakta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18207-8621-3596-D1D5-5638F0107DA8}"/>
              </a:ext>
            </a:extLst>
          </p:cNvPr>
          <p:cNvSpPr/>
          <p:nvPr/>
        </p:nvSpPr>
        <p:spPr>
          <a:xfrm>
            <a:off x="6692001" y="1493919"/>
            <a:ext cx="1450033" cy="43500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Gene 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EA740-3653-C087-5FFA-A886FBCE16EB}"/>
              </a:ext>
            </a:extLst>
          </p:cNvPr>
          <p:cNvSpPr/>
          <p:nvPr/>
        </p:nvSpPr>
        <p:spPr>
          <a:xfrm>
            <a:off x="6692000" y="2971026"/>
            <a:ext cx="1450033" cy="43500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i="1" err="1">
                <a:cs typeface="Calibri"/>
              </a:rPr>
              <a:t>ttr</a:t>
            </a:r>
            <a:endParaRPr lang="en-US" i="1" err="1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C3A03F2-29CC-3C96-5A7C-7ADA28302512}"/>
              </a:ext>
            </a:extLst>
          </p:cNvPr>
          <p:cNvSpPr/>
          <p:nvPr/>
        </p:nvSpPr>
        <p:spPr>
          <a:xfrm>
            <a:off x="7237009" y="2069579"/>
            <a:ext cx="369099" cy="790927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82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D6418D-0F1E-4895-C79F-BECCCF2F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8889"/>
          <a:stretch/>
        </p:blipFill>
        <p:spPr>
          <a:xfrm>
            <a:off x="1444625" y="928688"/>
            <a:ext cx="6262687" cy="350044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Annotations</a:t>
            </a:r>
          </a:p>
        </p:txBody>
      </p:sp>
    </p:spTree>
    <p:extLst>
      <p:ext uri="{BB962C8B-B14F-4D97-AF65-F5344CB8AC3E}">
        <p14:creationId xmlns:p14="http://schemas.microsoft.com/office/powerpoint/2010/main" val="1123033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5390121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Antimicrobial resistance (AMR) calling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17546-DD73-2128-7ABF-E690270FBA97}"/>
              </a:ext>
            </a:extLst>
          </p:cNvPr>
          <p:cNvSpPr txBox="1"/>
          <p:nvPr/>
        </p:nvSpPr>
        <p:spPr>
          <a:xfrm>
            <a:off x="578481" y="1289817"/>
            <a:ext cx="783767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Use databases to identify AMR genes: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ResFinder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 </a:t>
            </a:r>
            <a:r>
              <a:rPr lang="en-US" dirty="0">
                <a:solidFill>
                  <a:schemeClr val="bg2"/>
                </a:solidFill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http://genepi.food.dtu.dk/resfinder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PointFinder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https://github.com/stanikae/jekesa/blob/master/bin/PointFinder.py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err="1">
                <a:solidFill>
                  <a:schemeClr val="tx2"/>
                </a:solidFill>
                <a:cs typeface="Calibri"/>
              </a:rPr>
              <a:t>staramr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-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https://github.com/phac-nml/staramr</a:t>
            </a:r>
            <a:endParaRPr lang="en-US" dirty="0"/>
          </a:p>
          <a:p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ABRicate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- </a:t>
            </a:r>
            <a:r>
              <a:rPr lang="en-US" dirty="0">
                <a:ea typeface="+mn-lt"/>
                <a:cs typeface="+mn-lt"/>
                <a:hlinkClick r:id="rId5"/>
              </a:rPr>
              <a:t>https://github.com/tseemann/abricate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21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392457-0DF8-3197-B4F6-62DD2683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6667"/>
          <a:stretch/>
        </p:blipFill>
        <p:spPr>
          <a:xfrm>
            <a:off x="0" y="825500"/>
            <a:ext cx="6262687" cy="36750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</a:t>
            </a:r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ResFinder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 output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B5E54-C85F-FB66-3AA2-9644CA3A7880}"/>
              </a:ext>
            </a:extLst>
          </p:cNvPr>
          <p:cNvSpPr txBox="1"/>
          <p:nvPr/>
        </p:nvSpPr>
        <p:spPr>
          <a:xfrm>
            <a:off x="6542194" y="1926836"/>
            <a:ext cx="22034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Resfinder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– Whole genes</a:t>
            </a:r>
            <a:endParaRPr lang="en-US">
              <a:solidFill>
                <a:srgbClr val="333F48"/>
              </a:solidFill>
            </a:endParaRPr>
          </a:p>
          <a:p>
            <a:pPr algn="ctr"/>
            <a:endParaRPr lang="en-US" dirty="0">
              <a:ea typeface="Calibri"/>
              <a:cs typeface="Calibri"/>
            </a:endParaRPr>
          </a:p>
          <a:p>
            <a:pPr algn="ctr"/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Pointfinder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– Point mutation specific</a:t>
            </a:r>
          </a:p>
        </p:txBody>
      </p:sp>
    </p:spTree>
    <p:extLst>
      <p:ext uri="{BB962C8B-B14F-4D97-AF65-F5344CB8AC3E}">
        <p14:creationId xmlns:p14="http://schemas.microsoft.com/office/powerpoint/2010/main" val="1289179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5302809" cy="33830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Multi-locus sequence typing (MLST)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8E139-7989-7FF0-DAC9-283895A124E1}"/>
              </a:ext>
            </a:extLst>
          </p:cNvPr>
          <p:cNvSpPr txBox="1"/>
          <p:nvPr/>
        </p:nvSpPr>
        <p:spPr>
          <a:xfrm>
            <a:off x="291695" y="1013216"/>
            <a:ext cx="557408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Identify groups of similar bacteria using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typing schemes</a:t>
            </a:r>
            <a:endParaRPr lang="en-US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i="1" dirty="0">
                <a:solidFill>
                  <a:srgbClr val="333F48"/>
                </a:solidFill>
                <a:ea typeface="Calibri"/>
                <a:cs typeface="Calibri"/>
              </a:rPr>
              <a:t>Salmonella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– 7 genes (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aroC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dnaN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hemD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hisD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purE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sucA</a:t>
            </a:r>
            <a:r>
              <a:rPr lang="en-US" dirty="0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, and </a:t>
            </a:r>
            <a:r>
              <a:rPr lang="en-US" i="1" dirty="0" err="1">
                <a:solidFill>
                  <a:srgbClr val="333F48"/>
                </a:solidFill>
                <a:latin typeface="Calibri"/>
                <a:ea typeface="Cambria"/>
                <a:cs typeface="Calibri"/>
              </a:rPr>
              <a:t>thrA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mlst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>
                <a:ea typeface="+mn-lt"/>
                <a:cs typeface="+mn-lt"/>
                <a:hlinkClick r:id="rId2"/>
              </a:rPr>
              <a:t>https://github.com/tseemann/mlst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Online tool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 -</a:t>
            </a:r>
            <a:r>
              <a:rPr lang="en-US" b="1" dirty="0">
                <a:solidFill>
                  <a:schemeClr val="accent5"/>
                </a:solidFill>
                <a:cs typeface="Calibri"/>
              </a:rPr>
              <a:t> </a:t>
            </a:r>
            <a:r>
              <a:rPr lang="en-US" dirty="0">
                <a:cs typeface="Calibri"/>
                <a:hlinkClick r:id="rId3"/>
              </a:rPr>
              <a:t>https://pubmlst.org/bigsdb?db=pubmlst_salmonella_seqdef</a:t>
            </a:r>
            <a:r>
              <a:rPr lang="en-US" dirty="0">
                <a:cs typeface="Calibri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Schemes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 -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 </a:t>
            </a:r>
            <a:r>
              <a:rPr lang="en-US" dirty="0">
                <a:cs typeface="Calibri"/>
                <a:hlinkClick r:id="rId4"/>
              </a:rPr>
              <a:t>https://pubmlst.org/organisms</a:t>
            </a:r>
            <a:r>
              <a:rPr lang="en-US" dirty="0">
                <a:cs typeface="Calibri"/>
              </a:rPr>
              <a:t> </a:t>
            </a:r>
            <a:endParaRPr lang="en-US">
              <a:solidFill>
                <a:srgbClr val="009681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A1FFBEA-0742-316C-7757-1F4203FEF910}"/>
              </a:ext>
            </a:extLst>
          </p:cNvPr>
          <p:cNvGrpSpPr/>
          <p:nvPr/>
        </p:nvGrpSpPr>
        <p:grpSpPr>
          <a:xfrm>
            <a:off x="5583797" y="1406430"/>
            <a:ext cx="3092825" cy="2724712"/>
            <a:chOff x="5572125" y="1583389"/>
            <a:chExt cx="3092825" cy="2724712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46382705-5D98-BE8A-5928-4936281318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5694312"/>
                </p:ext>
              </p:extLst>
            </p:nvPr>
          </p:nvGraphicFramePr>
          <p:xfrm>
            <a:off x="5572125" y="1583389"/>
            <a:ext cx="3092825" cy="27247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E44C692F-37BA-5164-2F19-FB326F659DA7}"/>
                </a:ext>
              </a:extLst>
            </p:cNvPr>
            <p:cNvSpPr txBox="1"/>
            <p:nvPr/>
          </p:nvSpPr>
          <p:spPr>
            <a:xfrm>
              <a:off x="6809140" y="3767599"/>
              <a:ext cx="608479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cs typeface="Calibri"/>
                </a:rPr>
                <a:t>SNPs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02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MLST output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0C20D75-526A-822D-B168-B576CA2F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26944"/>
          <a:stretch/>
        </p:blipFill>
        <p:spPr>
          <a:xfrm>
            <a:off x="777875" y="904875"/>
            <a:ext cx="7389812" cy="33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32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SeqSero2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0EACA-CFCD-086D-6204-B9AD0A480EB5}"/>
              </a:ext>
            </a:extLst>
          </p:cNvPr>
          <p:cNvSpPr txBox="1"/>
          <p:nvPr/>
        </p:nvSpPr>
        <p:spPr>
          <a:xfrm>
            <a:off x="406507" y="1150363"/>
            <a:ext cx="50460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Predict </a:t>
            </a:r>
            <a:r>
              <a:rPr lang="en-US" i="1" dirty="0">
                <a:solidFill>
                  <a:srgbClr val="333F48"/>
                </a:solidFill>
                <a:ea typeface="Calibri"/>
                <a:cs typeface="Calibri"/>
              </a:rPr>
              <a:t>Salmonella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serotype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of your isolates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Traditionally phenotypic method (agglutination)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&gt;2600 serotypes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O (somatic) and H (flagellar) antigens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727C-A7F7-15CA-FCF5-CA9AC8CD65CB}"/>
              </a:ext>
            </a:extLst>
          </p:cNvPr>
          <p:cNvSpPr txBox="1"/>
          <p:nvPr/>
        </p:nvSpPr>
        <p:spPr>
          <a:xfrm>
            <a:off x="5889811" y="223389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GitHub: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>
                <a:hlinkClick r:id="rId2"/>
              </a:rPr>
              <a:t>https://github.com/denglab/SeqSero2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FCDCD-B5C0-9A07-1E95-DE95090C1398}"/>
              </a:ext>
            </a:extLst>
          </p:cNvPr>
          <p:cNvSpPr txBox="1"/>
          <p:nvPr/>
        </p:nvSpPr>
        <p:spPr>
          <a:xfrm>
            <a:off x="6192371" y="1191745"/>
            <a:ext cx="2129679" cy="914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Online tool:</a:t>
            </a:r>
          </a:p>
          <a:p>
            <a:pPr algn="ctr"/>
            <a:r>
              <a:rPr lang="en-US" dirty="0">
                <a:hlinkClick r:id="rId3"/>
              </a:rPr>
              <a:t>http://www.denglab.info/SeqSero2</a:t>
            </a:r>
            <a:r>
              <a:rPr lang="en-US" dirty="0"/>
              <a:t> 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027575C-703F-0426-41C7-20CFD9D50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14076"/>
              </p:ext>
            </p:extLst>
          </p:nvPr>
        </p:nvGraphicFramePr>
        <p:xfrm>
          <a:off x="201705" y="3462618"/>
          <a:ext cx="8740650" cy="88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131">
                  <a:extLst>
                    <a:ext uri="{9D8B030D-6E8A-4147-A177-3AD203B41FA5}">
                      <a16:colId xmlns:a16="http://schemas.microsoft.com/office/drawing/2014/main" val="2563670248"/>
                    </a:ext>
                  </a:extLst>
                </a:gridCol>
                <a:gridCol w="1748131">
                  <a:extLst>
                    <a:ext uri="{9D8B030D-6E8A-4147-A177-3AD203B41FA5}">
                      <a16:colId xmlns:a16="http://schemas.microsoft.com/office/drawing/2014/main" val="456952045"/>
                    </a:ext>
                  </a:extLst>
                </a:gridCol>
                <a:gridCol w="1570872">
                  <a:extLst>
                    <a:ext uri="{9D8B030D-6E8A-4147-A177-3AD203B41FA5}">
                      <a16:colId xmlns:a16="http://schemas.microsoft.com/office/drawing/2014/main" val="1385650630"/>
                    </a:ext>
                  </a:extLst>
                </a:gridCol>
                <a:gridCol w="1925385">
                  <a:extLst>
                    <a:ext uri="{9D8B030D-6E8A-4147-A177-3AD203B41FA5}">
                      <a16:colId xmlns:a16="http://schemas.microsoft.com/office/drawing/2014/main" val="1674743429"/>
                    </a:ext>
                  </a:extLst>
                </a:gridCol>
                <a:gridCol w="1748131">
                  <a:extLst>
                    <a:ext uri="{9D8B030D-6E8A-4147-A177-3AD203B41FA5}">
                      <a16:colId xmlns:a16="http://schemas.microsoft.com/office/drawing/2014/main" val="2052565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Somatic (O) antigen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2"/>
                          </a:solidFill>
                          <a:latin typeface="Calibri"/>
                        </a:rPr>
                        <a:t>Flagellar (H) antigen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Phase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2"/>
                          </a:solidFill>
                          <a:latin typeface="Calibri"/>
                        </a:rPr>
                        <a:t>Flagellar (H) antigen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Phase 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05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Typhi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9,12[Vi]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[z</a:t>
                      </a:r>
                      <a:r>
                        <a:rPr lang="en-US" baseline="-25000" dirty="0"/>
                        <a:t>66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0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621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57A7A2-09F9-3B2B-2E79-250E11EA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" t="-1510" r="-174" b="28055"/>
          <a:stretch/>
        </p:blipFill>
        <p:spPr>
          <a:xfrm>
            <a:off x="881063" y="877615"/>
            <a:ext cx="7389817" cy="33927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</a:t>
            </a:r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SeqSero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output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44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Software versions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445C2F-C0CE-260E-4C8E-1510B8FB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" r="-174" b="15000"/>
          <a:stretch/>
        </p:blipFill>
        <p:spPr>
          <a:xfrm>
            <a:off x="2182813" y="833438"/>
            <a:ext cx="6802441" cy="3667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271D1-56DC-43FE-3998-F877DDB59D3A}"/>
              </a:ext>
            </a:extLst>
          </p:cNvPr>
          <p:cNvSpPr txBox="1"/>
          <p:nvPr/>
        </p:nvSpPr>
        <p:spPr>
          <a:xfrm>
            <a:off x="308471" y="1829004"/>
            <a:ext cx="17589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Important for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reproducing work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and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manuscripts</a:t>
            </a:r>
          </a:p>
        </p:txBody>
      </p:sp>
    </p:spTree>
    <p:extLst>
      <p:ext uri="{BB962C8B-B14F-4D97-AF65-F5344CB8AC3E}">
        <p14:creationId xmlns:p14="http://schemas.microsoft.com/office/powerpoint/2010/main" val="329839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2B012F3A-E0DD-6E3A-A68E-F62E5C8B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84" y="1104340"/>
            <a:ext cx="3766738" cy="2926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Sequencing steps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1AE52FF5-4B9B-9E7C-A3C7-5520DE509512}"/>
              </a:ext>
            </a:extLst>
          </p:cNvPr>
          <p:cNvSpPr txBox="1"/>
          <p:nvPr/>
        </p:nvSpPr>
        <p:spPr>
          <a:xfrm>
            <a:off x="1754800" y="2509789"/>
            <a:ext cx="13763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chemeClr val="tx2"/>
                </a:solidFill>
              </a:rPr>
              <a:t>Basecalling</a:t>
            </a:r>
            <a:endParaRPr lang="en-US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33" name="TextBox 55">
            <a:extLst>
              <a:ext uri="{FF2B5EF4-FFF2-40B4-BE49-F238E27FC236}">
                <a16:creationId xmlns:a16="http://schemas.microsoft.com/office/drawing/2014/main" id="{CEFECF82-0917-DDD1-DC5D-477B819C3640}"/>
              </a:ext>
            </a:extLst>
          </p:cNvPr>
          <p:cNvSpPr txBox="1"/>
          <p:nvPr/>
        </p:nvSpPr>
        <p:spPr>
          <a:xfrm>
            <a:off x="2336198" y="1425620"/>
            <a:ext cx="193992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9681"/>
                </a:solidFill>
                <a:cs typeface="Calibri"/>
              </a:rPr>
              <a:t>Raw data</a:t>
            </a:r>
            <a:endParaRPr lang="en-US" b="1" dirty="0">
              <a:solidFill>
                <a:srgbClr val="009681"/>
              </a:solidFill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488C643F-D561-723A-3FD5-1DC6F6F08DFC}"/>
              </a:ext>
            </a:extLst>
          </p:cNvPr>
          <p:cNvSpPr txBox="1"/>
          <p:nvPr/>
        </p:nvSpPr>
        <p:spPr>
          <a:xfrm>
            <a:off x="1574851" y="4131373"/>
            <a:ext cx="17319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9681"/>
                </a:solidFill>
                <a:cs typeface="Calibri"/>
              </a:rPr>
              <a:t>Demultiplexing</a:t>
            </a:r>
            <a:endParaRPr lang="en-US" dirty="0">
              <a:solidFill>
                <a:srgbClr val="00968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C290DD-B292-B997-D140-EFC73811C28A}"/>
              </a:ext>
            </a:extLst>
          </p:cNvPr>
          <p:cNvSpPr txBox="1"/>
          <p:nvPr/>
        </p:nvSpPr>
        <p:spPr>
          <a:xfrm>
            <a:off x="5073641" y="1200322"/>
            <a:ext cx="359811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Electrical signals as DNA passes through pore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Transforms signal into</a:t>
            </a:r>
            <a:r>
              <a:rPr lang="en-US" b="1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base sequence (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MinKNOW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3 models: Fast,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high accuracy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(HAC) and super accurate (SUP)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Separates clusters into samples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056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6AC6546-313F-1516-5900-4414375F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" b="5000"/>
          <a:stretch/>
        </p:blipFill>
        <p:spPr>
          <a:xfrm>
            <a:off x="2444750" y="825500"/>
            <a:ext cx="6262687" cy="36830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EPI2ME - </a:t>
            </a:r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Nextflow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logs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40F7C-E280-48C0-608A-AB93A90247A6}"/>
              </a:ext>
            </a:extLst>
          </p:cNvPr>
          <p:cNvSpPr txBox="1"/>
          <p:nvPr/>
        </p:nvSpPr>
        <p:spPr>
          <a:xfrm>
            <a:off x="308471" y="1829004"/>
            <a:ext cx="17589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Important for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tracking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inputs/outputs and errors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433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FAQs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6DCDC-53C6-93E7-E384-866F94E92EA5}"/>
              </a:ext>
            </a:extLst>
          </p:cNvPr>
          <p:cNvSpPr txBox="1"/>
          <p:nvPr/>
        </p:nvSpPr>
        <p:spPr>
          <a:xfrm>
            <a:off x="869576" y="1834216"/>
            <a:ext cx="74062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33F48"/>
                </a:solidFill>
                <a:latin typeface="Calibri"/>
                <a:cs typeface="Calibri"/>
              </a:rPr>
              <a:t>The workflow I ran ended with an error, what steps should I take next? Which files are needed to send in with a support ticket?</a:t>
            </a:r>
          </a:p>
          <a:p>
            <a:endParaRPr lang="en-US" b="1" i="1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Try to rerun the workflow, it will try to complete from where it failed. If the workflow fails again please</a:t>
            </a: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  <a:hlinkClick r:id="rId2"/>
              </a:rPr>
              <a:t>contact us</a:t>
            </a:r>
            <a:r>
              <a:rPr lang="en-US" dirty="0">
                <a:solidFill>
                  <a:srgbClr val="333F48"/>
                </a:solidFill>
                <a:latin typeface="Calibri"/>
                <a:cs typeface="Calibri"/>
              </a:rPr>
              <a:t> [EPI2ME]</a:t>
            </a:r>
            <a:endParaRPr lang="en-US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6C3D-F1AA-562D-669A-2E3CDEFFE20E}"/>
              </a:ext>
            </a:extLst>
          </p:cNvPr>
          <p:cNvSpPr txBox="1"/>
          <p:nvPr/>
        </p:nvSpPr>
        <p:spPr>
          <a:xfrm>
            <a:off x="1295400" y="2238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https://labs.epi2me.io/faq/</a:t>
            </a:r>
            <a:r>
              <a:rPr lang="en-US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30AC-7524-B1F6-4174-FB0706455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/>
                <a:ea typeface="Calibri"/>
                <a:cs typeface="Calibri"/>
              </a:rPr>
              <a:t>Other analysis tools</a:t>
            </a:r>
            <a:endParaRPr lang="en-US" sz="3200" b="1" dirty="0">
              <a:solidFill>
                <a:schemeClr val="tx2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0728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CFA48-1918-F5C5-F675-6B44AE2E5B6B}"/>
              </a:ext>
            </a:extLst>
          </p:cNvPr>
          <p:cNvSpPr txBox="1"/>
          <p:nvPr/>
        </p:nvSpPr>
        <p:spPr>
          <a:xfrm>
            <a:off x="4626349" y="1402790"/>
            <a:ext cx="3402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Training:</a:t>
            </a:r>
            <a:endParaRPr lang="en-US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hlinkClick r:id="rId2"/>
              </a:rPr>
              <a:t>https://training.galaxyproject.org/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C79F-AEF7-0918-8DEC-A0C6DC30E835}"/>
              </a:ext>
            </a:extLst>
          </p:cNvPr>
          <p:cNvSpPr txBox="1"/>
          <p:nvPr/>
        </p:nvSpPr>
        <p:spPr>
          <a:xfrm>
            <a:off x="406607" y="1287525"/>
            <a:ext cx="316108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Web based platform to perform Bioinformatic analysis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Login required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Lots of tutorials available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Not all software is available by default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D6053-46B9-A0AF-6570-6BCCBF1FCDB0}"/>
              </a:ext>
            </a:extLst>
          </p:cNvPr>
          <p:cNvSpPr txBox="1"/>
          <p:nvPr/>
        </p:nvSpPr>
        <p:spPr>
          <a:xfrm>
            <a:off x="1525588" y="2238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https://galaxyproject.org/</a:t>
            </a:r>
            <a:r>
              <a:rPr lang="en-US" dirty="0"/>
              <a:t> </a:t>
            </a:r>
            <a:endParaRPr lang="en-US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6EF0EB-A1D9-D3F9-481E-7B8CCDCAD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747" y="2211540"/>
            <a:ext cx="4572000" cy="18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0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C79F-AEF7-0918-8DEC-A0C6DC30E835}"/>
              </a:ext>
            </a:extLst>
          </p:cNvPr>
          <p:cNvSpPr txBox="1"/>
          <p:nvPr/>
        </p:nvSpPr>
        <p:spPr>
          <a:xfrm>
            <a:off x="414545" y="1641911"/>
            <a:ext cx="77092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Accessibility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no programming experience needed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Reproducibility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repeat bioinformatic analysis (track tools and versions)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Transparency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share/publish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D6053-46B9-A0AF-6570-6BCCBF1FCDB0}"/>
              </a:ext>
            </a:extLst>
          </p:cNvPr>
          <p:cNvSpPr txBox="1"/>
          <p:nvPr/>
        </p:nvSpPr>
        <p:spPr>
          <a:xfrm>
            <a:off x="1525588" y="2238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https://galaxyproject.org/</a:t>
            </a:r>
            <a:r>
              <a:rPr lang="en-US" dirty="0"/>
              <a:t> 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C3C15-0393-27FA-A50C-D891447CD1D3}"/>
              </a:ext>
            </a:extLst>
          </p:cNvPr>
          <p:cNvSpPr txBox="1"/>
          <p:nvPr/>
        </p:nvSpPr>
        <p:spPr>
          <a:xfrm>
            <a:off x="567880" y="3594243"/>
            <a:ext cx="8137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Lots of help on the forum: </a:t>
            </a:r>
            <a:r>
              <a:rPr lang="en-US" dirty="0">
                <a:solidFill>
                  <a:srgbClr val="B5BD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https://help.galaxyproject.org/</a:t>
            </a:r>
            <a:r>
              <a:rPr lang="en-US" dirty="0"/>
              <a:t> 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414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C79F-AEF7-0918-8DEC-A0C6DC30E835}"/>
              </a:ext>
            </a:extLst>
          </p:cNvPr>
          <p:cNvSpPr txBox="1"/>
          <p:nvPr/>
        </p:nvSpPr>
        <p:spPr>
          <a:xfrm>
            <a:off x="230582" y="1386043"/>
            <a:ext cx="44072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Register and verify your account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Using Galaxy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Long read Tutorial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96D76-D950-5BF0-98F0-EB6225BBF2F3}"/>
              </a:ext>
            </a:extLst>
          </p:cNvPr>
          <p:cNvSpPr txBox="1"/>
          <p:nvPr/>
        </p:nvSpPr>
        <p:spPr>
          <a:xfrm>
            <a:off x="4471334" y="2862824"/>
            <a:ext cx="4390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Intro to long read analysis:</a:t>
            </a:r>
            <a:endParaRPr lang="en-US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hlinkClick r:id="rId2"/>
              </a:rPr>
              <a:t>https://training.galaxyproject.org/training-material/topics/assembly/tutorials/mrsa-nanopore/tutorial.html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62739-C9DE-77DE-2CBD-8E26D76B7E7B}"/>
              </a:ext>
            </a:extLst>
          </p:cNvPr>
          <p:cNvSpPr txBox="1"/>
          <p:nvPr/>
        </p:nvSpPr>
        <p:spPr>
          <a:xfrm>
            <a:off x="4472268" y="1226765"/>
            <a:ext cx="43862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Intro to Galaxy: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dirty="0">
                <a:hlinkClick r:id="rId3"/>
              </a:rPr>
              <a:t>https://training.galaxyproject.org/training-material/topics/introduction/tutorials/introduction/slides-plain.html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4FCE42-AA92-9D89-0D28-54989913937A}"/>
              </a:ext>
            </a:extLst>
          </p:cNvPr>
          <p:cNvSpPr txBox="1"/>
          <p:nvPr/>
        </p:nvSpPr>
        <p:spPr>
          <a:xfrm>
            <a:off x="754716" y="3136899"/>
            <a:ext cx="22907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Use Galaxy:</a:t>
            </a:r>
            <a:endParaRPr lang="en-US" b="1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hlinkClick r:id="rId4"/>
              </a:rPr>
              <a:t>https://usegalaxy.org/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619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Interface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42F7F6-DD43-F707-B81B-0307CE95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821892"/>
            <a:ext cx="7191375" cy="37299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7377E-BB8C-BC6B-753B-3E0EC4999502}"/>
              </a:ext>
            </a:extLst>
          </p:cNvPr>
          <p:cNvSpPr/>
          <p:nvPr/>
        </p:nvSpPr>
        <p:spPr>
          <a:xfrm>
            <a:off x="882208" y="999198"/>
            <a:ext cx="1536326" cy="3561789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03F0B7-FA05-A021-F024-564578B66385}"/>
              </a:ext>
            </a:extLst>
          </p:cNvPr>
          <p:cNvSpPr/>
          <p:nvPr/>
        </p:nvSpPr>
        <p:spPr>
          <a:xfrm>
            <a:off x="2529472" y="999197"/>
            <a:ext cx="4234142" cy="3553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499B3-596D-1238-8F23-410409A521AF}"/>
              </a:ext>
            </a:extLst>
          </p:cNvPr>
          <p:cNvSpPr/>
          <p:nvPr/>
        </p:nvSpPr>
        <p:spPr>
          <a:xfrm>
            <a:off x="6874553" y="999196"/>
            <a:ext cx="1208554" cy="3553385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24C2B-AA32-EBB6-CBCC-BDA580B72F53}"/>
              </a:ext>
            </a:extLst>
          </p:cNvPr>
          <p:cNvSpPr txBox="1"/>
          <p:nvPr/>
        </p:nvSpPr>
        <p:spPr>
          <a:xfrm>
            <a:off x="62331" y="2318772"/>
            <a:ext cx="6925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cs typeface="Calibri"/>
              </a:rPr>
              <a:t>Tools</a:t>
            </a:r>
            <a:endParaRPr lang="en-US">
              <a:solidFill>
                <a:srgbClr val="0070C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3C321-83E6-753F-A2F6-346AB061FD4D}"/>
              </a:ext>
            </a:extLst>
          </p:cNvPr>
          <p:cNvSpPr txBox="1"/>
          <p:nvPr/>
        </p:nvSpPr>
        <p:spPr>
          <a:xfrm>
            <a:off x="3785485" y="1621204"/>
            <a:ext cx="1574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Workspace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5D094B-0142-FF31-C1C2-574BD219D78B}"/>
              </a:ext>
            </a:extLst>
          </p:cNvPr>
          <p:cNvSpPr txBox="1"/>
          <p:nvPr/>
        </p:nvSpPr>
        <p:spPr>
          <a:xfrm>
            <a:off x="6710219" y="3108785"/>
            <a:ext cx="15329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cs typeface="Calibri"/>
              </a:rPr>
              <a:t>History</a:t>
            </a:r>
            <a:endParaRPr lang="en-US" dirty="0">
              <a:solidFill>
                <a:schemeClr val="bg2"/>
              </a:solidFill>
              <a:cs typeface="Calibri"/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  <a:cs typeface="Calibri"/>
              </a:rPr>
              <a:t>and Tool information</a:t>
            </a:r>
            <a:endParaRPr lang="en-US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4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Interface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742F7F6-DD43-F707-B81B-0307CE95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8" r="33995" b="92342"/>
          <a:stretch/>
        </p:blipFill>
        <p:spPr>
          <a:xfrm>
            <a:off x="2192151" y="1158069"/>
            <a:ext cx="4545890" cy="562971"/>
          </a:xfrm>
          <a:prstGeom prst="rect">
            <a:avLst/>
          </a:prstGeom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A62918CF-E92B-6078-4737-5D5F67EC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90" y="1720847"/>
            <a:ext cx="6135220" cy="26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0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Interface - Tools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ACC9D-1E8D-7D1B-52FC-91C8B526936F}"/>
              </a:ext>
            </a:extLst>
          </p:cNvPr>
          <p:cNvSpPr txBox="1"/>
          <p:nvPr/>
        </p:nvSpPr>
        <p:spPr>
          <a:xfrm>
            <a:off x="611582" y="1371102"/>
            <a:ext cx="56296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Search for some of the tools we've mentioned today </a:t>
            </a:r>
            <a:r>
              <a:rPr lang="en-US" err="1">
                <a:solidFill>
                  <a:srgbClr val="333F48"/>
                </a:solidFill>
                <a:ea typeface="Calibri"/>
                <a:cs typeface="Calibri"/>
              </a:rPr>
              <a:t>e.g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shovill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,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mlst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What information can you find 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 panose="020F0502020204030204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 panose="020F0502020204030204"/>
                <a:cs typeface="Calibri"/>
              </a:rPr>
              <a:t>Tools can be used on their own or with others as part of a </a:t>
            </a:r>
            <a:r>
              <a:rPr lang="en-US" b="1" dirty="0">
                <a:solidFill>
                  <a:schemeClr val="tx2"/>
                </a:solidFill>
                <a:ea typeface="Calibri" panose="020F0502020204030204"/>
                <a:cs typeface="Calibri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379137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workflows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5161EF-CD49-19F1-70A0-8B3AE448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3" y="872541"/>
            <a:ext cx="6965830" cy="3628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2B4739-D1E2-C62A-FDF6-3A906C906E09}"/>
              </a:ext>
            </a:extLst>
          </p:cNvPr>
          <p:cNvSpPr txBox="1"/>
          <p:nvPr/>
        </p:nvSpPr>
        <p:spPr>
          <a:xfrm>
            <a:off x="157191" y="2249224"/>
            <a:ext cx="742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Add tools</a:t>
            </a:r>
            <a:endParaRPr lang="en-US" b="1">
              <a:solidFill>
                <a:srgbClr val="333F48"/>
              </a:solidFill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5B534-F5FD-1E32-EF16-AA9F57F02F82}"/>
              </a:ext>
            </a:extLst>
          </p:cNvPr>
          <p:cNvSpPr txBox="1"/>
          <p:nvPr/>
        </p:nvSpPr>
        <p:spPr>
          <a:xfrm>
            <a:off x="3712257" y="3442649"/>
            <a:ext cx="1321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cs typeface="Calibri"/>
              </a:rPr>
              <a:t>Link them together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FA393-0BC2-42EB-9F05-1DD3BB638781}"/>
              </a:ext>
            </a:extLst>
          </p:cNvPr>
          <p:cNvSpPr txBox="1"/>
          <p:nvPr/>
        </p:nvSpPr>
        <p:spPr>
          <a:xfrm>
            <a:off x="7855632" y="1736554"/>
            <a:ext cx="126308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Alter parameters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Tutorial Links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File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9DE85B-D5BF-BB52-4C5A-AF97EC4E7BC4}"/>
              </a:ext>
            </a:extLst>
          </p:cNvPr>
          <p:cNvSpPr txBox="1"/>
          <p:nvPr/>
        </p:nvSpPr>
        <p:spPr>
          <a:xfrm>
            <a:off x="730221" y="1052633"/>
            <a:ext cx="76849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There are a lot of different file formats created during sequencing and bioinformatic analysis: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C1296-0F69-2598-E9E9-E1D43B90C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57281"/>
              </p:ext>
            </p:extLst>
          </p:nvPr>
        </p:nvGraphicFramePr>
        <p:xfrm>
          <a:off x="484188" y="1944688"/>
          <a:ext cx="7983668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74974">
                  <a:extLst>
                    <a:ext uri="{9D8B030D-6E8A-4147-A177-3AD203B41FA5}">
                      <a16:colId xmlns:a16="http://schemas.microsoft.com/office/drawing/2014/main" val="160523273"/>
                    </a:ext>
                  </a:extLst>
                </a:gridCol>
                <a:gridCol w="6508694">
                  <a:extLst>
                    <a:ext uri="{9D8B030D-6E8A-4147-A177-3AD203B41FA5}">
                      <a16:colId xmlns:a16="http://schemas.microsoft.com/office/drawing/2014/main" val="4146830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Format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85564"/>
                  </a:ext>
                </a:extLst>
              </a:tr>
              <a:tr h="194937"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333F48"/>
                          </a:solidFill>
                          <a:effectLst/>
                        </a:rPr>
                        <a:t>FAST5/</a:t>
                      </a:r>
                      <a:r>
                        <a:rPr lang="en-US" b="0" i="1" dirty="0">
                          <a:solidFill>
                            <a:srgbClr val="333F48"/>
                          </a:solidFill>
                        </a:rPr>
                        <a:t>POD5 </a:t>
                      </a:r>
                      <a:endParaRPr lang="en-US" b="0" i="1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A format used by Oxford Nanopore Technologies (ONT) for storing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raw sequencing data</a:t>
                      </a: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 produced by their nanopore sequencing platforms.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66745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 dirty="0">
                          <a:solidFill>
                            <a:srgbClr val="333F48"/>
                          </a:solidFill>
                          <a:effectLst/>
                        </a:rPr>
                        <a:t>FASTQ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A format for representing both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nucleotide sequences</a:t>
                      </a: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 and their corresponding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quality scores</a:t>
                      </a: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. Each record contains a sequence and quality scores in a readable text format.</a:t>
                      </a:r>
                      <a:endParaRPr lang="en-US"/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439475"/>
                  </a:ext>
                </a:extLst>
              </a:tr>
              <a:tr h="1949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1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BAM (Binary Alignment/Map)</a:t>
                      </a:r>
                      <a:endParaRPr lang="en-US">
                        <a:solidFill>
                          <a:srgbClr val="333F48"/>
                        </a:solidFill>
                      </a:endParaRPr>
                    </a:p>
                  </a:txBody>
                  <a:tcPr marL="123824" marR="123824" marT="57150" marB="57150" anchor="ctr">
                    <a:lnL w="0">
                      <a:noFill/>
                    </a:lnL>
                    <a:lnR w="0">
                      <a:noFill/>
                    </a:lnR>
                    <a:lnT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A binary version of the </a:t>
                      </a:r>
                      <a:r>
                        <a:rPr lang="en-US" sz="1400" b="1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sequence alignment data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, which is more compact and efficient for large datasets.</a:t>
                      </a:r>
                    </a:p>
                  </a:txBody>
                  <a:tcPr marL="123824" marR="123824" marT="57150" marB="57150" anchor="ctr">
                    <a:lnL w="0">
                      <a:noFill/>
                    </a:lnL>
                    <a:lnR w="0">
                      <a:noFill/>
                    </a:lnR>
                    <a:lnT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17723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 dirty="0">
                          <a:solidFill>
                            <a:srgbClr val="333F48"/>
                          </a:solidFill>
                          <a:effectLst/>
                        </a:rPr>
                        <a:t>FASTA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A text-based format for representing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nucleotide or protein sequences</a:t>
                      </a:r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. Each sequence is represented by a header line starting with '&gt;', followed by the sequence data.</a:t>
                      </a:r>
                      <a:endParaRPr lang="en-US"/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4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022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Interface - History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ACC9D-1E8D-7D1B-52FC-91C8B526936F}"/>
              </a:ext>
            </a:extLst>
          </p:cNvPr>
          <p:cNvSpPr txBox="1"/>
          <p:nvPr/>
        </p:nvSpPr>
        <p:spPr>
          <a:xfrm>
            <a:off x="413144" y="823415"/>
            <a:ext cx="8304585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Location of all analyses: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collects all datasets produced by tools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collects all operations performed on the data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For each dataset it tracks: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name, format, size, creation time, datatype-specific metadata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tool id, version, inputs, parameters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standard output (</a:t>
            </a:r>
            <a:r>
              <a:rPr lang="en-US" err="1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stdout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) and error (</a:t>
            </a:r>
            <a:r>
              <a:rPr lang="en-US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stderr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)</a:t>
            </a:r>
            <a:endParaRPr lang="en-US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state (</a:t>
            </a:r>
            <a:r>
              <a:rPr lang="en-US" b="1" dirty="0">
                <a:solidFill>
                  <a:schemeClr val="bg1">
                    <a:lumMod val="49000"/>
                  </a:schemeClr>
                </a:solidFill>
                <a:ea typeface="+mn-lt"/>
                <a:cs typeface="+mn-lt"/>
              </a:rPr>
              <a:t>waiting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, </a:t>
            </a:r>
            <a:r>
              <a:rPr lang="en-US" b="1" dirty="0">
                <a:solidFill>
                  <a:srgbClr val="FFC000"/>
                </a:solidFill>
                <a:ea typeface="+mn-lt"/>
                <a:cs typeface="+mn-lt"/>
              </a:rPr>
              <a:t>running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, 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success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, 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failed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hidden, deleted, purged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CB8C3-F304-CDCD-C700-738E236B23DB}"/>
              </a:ext>
            </a:extLst>
          </p:cNvPr>
          <p:cNvSpPr txBox="1"/>
          <p:nvPr/>
        </p:nvSpPr>
        <p:spPr>
          <a:xfrm>
            <a:off x="6500238" y="1285185"/>
            <a:ext cx="1846263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Calibri"/>
              </a:rPr>
              <a:t>Create a new history for each new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06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Interface - History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ACC9D-1E8D-7D1B-52FC-91C8B526936F}"/>
              </a:ext>
            </a:extLst>
          </p:cNvPr>
          <p:cNvSpPr txBox="1"/>
          <p:nvPr/>
        </p:nvSpPr>
        <p:spPr>
          <a:xfrm>
            <a:off x="682085" y="1092356"/>
            <a:ext cx="2799696" cy="29578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History actions:</a:t>
            </a:r>
            <a:endParaRPr lang="en-US" b="1" dirty="0">
              <a:solidFill>
                <a:schemeClr val="tx2"/>
              </a:solidFill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Resume Paused Jobs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Export Tool Citations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</p:txBody>
      </p:sp>
      <p:pic>
        <p:nvPicPr>
          <p:cNvPr id="8" name="Picture 7" descr="History menu">
            <a:extLst>
              <a:ext uri="{FF2B5EF4-FFF2-40B4-BE49-F238E27FC236}">
                <a16:creationId xmlns:a16="http://schemas.microsoft.com/office/drawing/2014/main" id="{4B6BF644-B13F-47B3-B4A1-AB6432E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94" y="203387"/>
            <a:ext cx="2048506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74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C79F-AEF7-0918-8DEC-A0C6DC30E835}"/>
              </a:ext>
            </a:extLst>
          </p:cNvPr>
          <p:cNvSpPr txBox="1"/>
          <p:nvPr/>
        </p:nvSpPr>
        <p:spPr>
          <a:xfrm>
            <a:off x="623253" y="1282593"/>
            <a:ext cx="548304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Manual download: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SRA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- </a:t>
            </a:r>
            <a:r>
              <a:rPr lang="en-US" dirty="0">
                <a:solidFill>
                  <a:srgbClr val="B5BD00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dirty="0">
                <a:solidFill>
                  <a:schemeClr val="bg2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s://www.ncbi.nlm.nih.gov/Traces/study/</a:t>
            </a:r>
            <a:endParaRPr lang="en-US">
              <a:solidFill>
                <a:schemeClr val="bg2"/>
              </a:solidFill>
              <a:cs typeface="Calibri" panose="020F0502020204030204"/>
            </a:endParaRPr>
          </a:p>
          <a:p>
            <a:pPr lvl="1"/>
            <a:r>
              <a:rPr lang="en-US" b="1" dirty="0">
                <a:solidFill>
                  <a:schemeClr val="tx2"/>
                </a:solidFill>
                <a:cs typeface="Calibri"/>
              </a:rPr>
              <a:t>ENA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- </a:t>
            </a:r>
            <a:r>
              <a:rPr lang="en-US" dirty="0">
                <a:solidFill>
                  <a:srgbClr val="000000"/>
                </a:solidFill>
                <a:cs typeface="Calibri"/>
                <a:hlinkClick r:id="rId3"/>
              </a:rPr>
              <a:t>https://www.ebi.ac.uk/ena/browser/home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Zenodo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- 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https://zenodo.org/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Command line - </a:t>
            </a:r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wget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err="1">
                <a:solidFill>
                  <a:schemeClr val="tx2"/>
                </a:solidFill>
                <a:ea typeface="Calibri"/>
                <a:cs typeface="Calibri"/>
              </a:rPr>
              <a:t>fastq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-dl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  <a:hlinkClick r:id="rId5"/>
              </a:rPr>
              <a:t>https://github.com/rpetit3/fastq-dl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Galaxy tools</a:t>
            </a:r>
          </a:p>
        </p:txBody>
      </p:sp>
    </p:spTree>
    <p:extLst>
      <p:ext uri="{BB962C8B-B14F-4D97-AF65-F5344CB8AC3E}">
        <p14:creationId xmlns:p14="http://schemas.microsoft.com/office/powerpoint/2010/main" val="3316714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Short and Long reads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1C79F-AEF7-0918-8DEC-A0C6DC30E835}"/>
              </a:ext>
            </a:extLst>
          </p:cNvPr>
          <p:cNvSpPr txBox="1"/>
          <p:nvPr/>
        </p:nvSpPr>
        <p:spPr>
          <a:xfrm>
            <a:off x="253460" y="1288926"/>
            <a:ext cx="51972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i="1" dirty="0">
                <a:solidFill>
                  <a:srgbClr val="333F48"/>
                </a:solidFill>
                <a:ea typeface="Calibri"/>
                <a:cs typeface="Calibri"/>
              </a:rPr>
              <a:t>Salmonella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Kentucky strains</a:t>
            </a:r>
            <a:endParaRPr lang="en-US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Methods/Data availability</a:t>
            </a:r>
            <a:endParaRPr lang="en-US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2"/>
                </a:solidFill>
                <a:ea typeface="+mn-lt"/>
                <a:cs typeface="+mn-lt"/>
              </a:rPr>
              <a:t>PRJNA762287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10" name="Picture 9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F719449E-8254-C524-5922-08796C57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978620"/>
            <a:ext cx="5230812" cy="240838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B0BD012-3CA1-1482-A21F-FD6979E86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8" y="3391010"/>
            <a:ext cx="4572000" cy="10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76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Short and Long reads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F49A90-DF5F-299C-4D27-F3958DDE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824043"/>
            <a:ext cx="7207250" cy="36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42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Short and Long reads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665ED9-17AF-E84C-1B19-0A3F9287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568586"/>
            <a:ext cx="8842374" cy="705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435089" y="986367"/>
            <a:ext cx="827563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You can download either the metadata/sample accessions</a:t>
            </a:r>
            <a:endParaRPr lang="en-US" i="1" dirty="0" err="1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To distinguish between short/long read look at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Instrument/Platform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Or look at the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Bases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- long reads are far bigger (GB vs MB)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Lato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Lato"/>
              </a:rPr>
              <a:t>2 strains have both -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Lato"/>
              </a:rPr>
              <a:t>NM17-19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Lato"/>
              </a:rPr>
              <a:t> and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Lato"/>
              </a:rPr>
              <a:t>NM17-56</a:t>
            </a:r>
            <a:endParaRPr lang="en-US" b="1" dirty="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523CA-098D-3D23-5879-A700E99E7B77}"/>
              </a:ext>
            </a:extLst>
          </p:cNvPr>
          <p:cNvSpPr/>
          <p:nvPr/>
        </p:nvSpPr>
        <p:spPr>
          <a:xfrm>
            <a:off x="6697382" y="3906947"/>
            <a:ext cx="362754" cy="35153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3B6FF8-F2BA-3E1D-E399-CC02ED2145F0}"/>
              </a:ext>
            </a:extLst>
          </p:cNvPr>
          <p:cNvSpPr/>
          <p:nvPr/>
        </p:nvSpPr>
        <p:spPr>
          <a:xfrm>
            <a:off x="2315881" y="3914884"/>
            <a:ext cx="331004" cy="33566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5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Short and Long reads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411277" y="1062007"/>
            <a:ext cx="8299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You can download either the metadata/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sample accessions</a:t>
            </a:r>
            <a:endParaRPr lang="en-US" b="1" i="1" dirty="0" err="1">
              <a:solidFill>
                <a:schemeClr val="tx2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To distinguish between short/long read look at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Instrument/Platform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9681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B02EBB-4ECF-D22A-1647-B287C60C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63945"/>
            <a:ext cx="6834187" cy="2203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383C7-57E8-E8FC-2923-CCEE9AF20E29}"/>
              </a:ext>
            </a:extLst>
          </p:cNvPr>
          <p:cNvSpPr/>
          <p:nvPr/>
        </p:nvSpPr>
        <p:spPr>
          <a:xfrm>
            <a:off x="3417756" y="2802170"/>
            <a:ext cx="717876" cy="30224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7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Uploading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204436" y="1532186"/>
            <a:ext cx="24747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Regular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- single</a:t>
            </a: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Collection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- multiple files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Changes the format of the data in your History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9681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CBA514-FA3C-CEE3-6A5F-279604C9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95" y="824227"/>
            <a:ext cx="6067985" cy="37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66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BA97185-A1FD-A9CE-2445-5C80F8C9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62" y="827495"/>
            <a:ext cx="6064250" cy="37266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Uploading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226848" y="1416393"/>
            <a:ext cx="247472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Upload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SRR_Acc_List.txt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The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file type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 can be estimated but isn't always right !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This will appear on the right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9681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75285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Uploading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F6C446-8AC5-933D-42D4-99AC121B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25797"/>
            <a:ext cx="5975536" cy="3693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F81DA-8133-52B1-42AB-58A52DE11E37}"/>
              </a:ext>
            </a:extLst>
          </p:cNvPr>
          <p:cNvSpPr/>
          <p:nvPr/>
        </p:nvSpPr>
        <p:spPr>
          <a:xfrm>
            <a:off x="1425910" y="2423971"/>
            <a:ext cx="1171713" cy="26022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C921C-40B9-BEE5-5B56-A1BB7B41F08B}"/>
              </a:ext>
            </a:extLst>
          </p:cNvPr>
          <p:cNvSpPr txBox="1"/>
          <p:nvPr/>
        </p:nvSpPr>
        <p:spPr>
          <a:xfrm>
            <a:off x="151152" y="1999183"/>
            <a:ext cx="11631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Select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Faster Download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tool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9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FASTQ files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9B854-1743-9A37-0069-1AA25E312CB3}"/>
              </a:ext>
            </a:extLst>
          </p:cNvPr>
          <p:cNvSpPr txBox="1"/>
          <p:nvPr/>
        </p:nvSpPr>
        <p:spPr>
          <a:xfrm>
            <a:off x="571309" y="1180711"/>
            <a:ext cx="80454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 format for representing both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nucleotide sequences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and their corresponding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quality scores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. Each record contains a sequence and quality scores in a readable text format.</a:t>
            </a:r>
            <a:endParaRPr lang="en-US" dirty="0"/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FASTQs can either be from: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Single-read run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 R1 per sample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Paired-read run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  R1 and R2 per sample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194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2A3B17-4F92-1CEC-A61E-98A4CDA9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25797"/>
            <a:ext cx="5975536" cy="36936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Uploading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F81DA-8133-52B1-42AB-58A52DE11E37}"/>
              </a:ext>
            </a:extLst>
          </p:cNvPr>
          <p:cNvSpPr/>
          <p:nvPr/>
        </p:nvSpPr>
        <p:spPr>
          <a:xfrm>
            <a:off x="1425910" y="2423971"/>
            <a:ext cx="1171713" cy="26022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0FD4B-2A32-F208-46D7-C1108FE5DCC9}"/>
              </a:ext>
            </a:extLst>
          </p:cNvPr>
          <p:cNvSpPr/>
          <p:nvPr/>
        </p:nvSpPr>
        <p:spPr>
          <a:xfrm>
            <a:off x="2703380" y="1154905"/>
            <a:ext cx="4676352" cy="84012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C921C-40B9-BEE5-5B56-A1BB7B41F08B}"/>
              </a:ext>
            </a:extLst>
          </p:cNvPr>
          <p:cNvSpPr txBox="1"/>
          <p:nvPr/>
        </p:nvSpPr>
        <p:spPr>
          <a:xfrm>
            <a:off x="151152" y="1999183"/>
            <a:ext cx="11631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Select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Faster Download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tool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87A9E-5E27-A7A5-3601-6698FD88818A}"/>
              </a:ext>
            </a:extLst>
          </p:cNvPr>
          <p:cNvSpPr txBox="1"/>
          <p:nvPr/>
        </p:nvSpPr>
        <p:spPr>
          <a:xfrm>
            <a:off x="7404159" y="1570556"/>
            <a:ext cx="1574986" cy="2022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Different options for accessions: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SRR accession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333F48"/>
                </a:solidFill>
                <a:ea typeface="Calibri"/>
                <a:cs typeface="Calibri"/>
              </a:rPr>
              <a:t>List of SRA accessions</a:t>
            </a:r>
          </a:p>
        </p:txBody>
      </p:sp>
    </p:spTree>
    <p:extLst>
      <p:ext uri="{BB962C8B-B14F-4D97-AF65-F5344CB8AC3E}">
        <p14:creationId xmlns:p14="http://schemas.microsoft.com/office/powerpoint/2010/main" val="2189295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Zenodo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567613" y="1284541"/>
            <a:ext cx="314041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You can also download data from </a:t>
            </a:r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Zenodo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– some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GitHubs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/papers will provide a link</a:t>
            </a: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 </a:t>
            </a: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Create a new history</a:t>
            </a: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Try switching between the two</a:t>
            </a:r>
          </a:p>
        </p:txBody>
      </p:sp>
      <p:pic>
        <p:nvPicPr>
          <p:cNvPr id="5" name="Picture 4" descr="A screenshot of a white and black page&#10;&#10;Description automatically generated">
            <a:extLst>
              <a:ext uri="{FF2B5EF4-FFF2-40B4-BE49-F238E27FC236}">
                <a16:creationId xmlns:a16="http://schemas.microsoft.com/office/drawing/2014/main" id="{74109C10-AFF7-2FFC-411D-19F87ABD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704" y="1012134"/>
            <a:ext cx="3988527" cy="3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0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Downloading data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Zenodo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8AFBDA1-1E91-E522-6805-F066A64E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35" y="1153739"/>
            <a:ext cx="6361043" cy="3092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D09EDF-5DB1-5452-CC2B-2FF5076FE51E}"/>
              </a:ext>
            </a:extLst>
          </p:cNvPr>
          <p:cNvSpPr txBox="1"/>
          <p:nvPr/>
        </p:nvSpPr>
        <p:spPr>
          <a:xfrm>
            <a:off x="393678" y="986367"/>
            <a:ext cx="178207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Galaxy tutorial:</a:t>
            </a:r>
            <a:r>
              <a:rPr lang="en-US" dirty="0">
                <a:solidFill>
                  <a:srgbClr val="333F48"/>
                </a:solidFill>
                <a:ea typeface="Lato"/>
                <a:cs typeface="+mn-lt"/>
              </a:rPr>
              <a:t> 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  <a:hlinkClick r:id="rId3"/>
              </a:rPr>
              <a:t>https://zenodo.org/records/10669812</a:t>
            </a:r>
            <a:r>
              <a:rPr lang="en-US" dirty="0">
                <a:solidFill>
                  <a:srgbClr val="333F48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Short and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long read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04718-E955-6D92-CC3F-56DC460831C4}"/>
              </a:ext>
            </a:extLst>
          </p:cNvPr>
          <p:cNvSpPr/>
          <p:nvPr/>
        </p:nvSpPr>
        <p:spPr>
          <a:xfrm>
            <a:off x="2568443" y="3940967"/>
            <a:ext cx="4160415" cy="29244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tools to 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77298-B3FB-ECD5-7750-7DBB37E550AF}"/>
              </a:ext>
            </a:extLst>
          </p:cNvPr>
          <p:cNvSpPr txBox="1"/>
          <p:nvPr/>
        </p:nvSpPr>
        <p:spPr>
          <a:xfrm>
            <a:off x="403340" y="1050801"/>
            <a:ext cx="832326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B5BD00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Check data - </a:t>
            </a:r>
            <a:r>
              <a:rPr lang="en-US" b="1" dirty="0" err="1">
                <a:solidFill>
                  <a:schemeClr val="tx2"/>
                </a:solidFill>
                <a:ea typeface="Calibri"/>
                <a:cs typeface="Calibri"/>
              </a:rPr>
              <a:t>Nanoplot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(Raw data and </a:t>
            </a:r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QCd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)</a:t>
            </a:r>
            <a:endParaRPr lang="en-US" b="1" dirty="0">
              <a:solidFill>
                <a:srgbClr val="FF0000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B5BD00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QC -</a:t>
            </a: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Trim (</a:t>
            </a:r>
            <a:r>
              <a:rPr lang="en-US" b="1" dirty="0" err="1">
                <a:solidFill>
                  <a:schemeClr val="tx2"/>
                </a:solidFill>
                <a:latin typeface="Calibri"/>
                <a:ea typeface="Lato"/>
                <a:cs typeface="Calibri"/>
              </a:rPr>
              <a:t>filtlong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) - some researchers leave the reads as 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Assemble -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Flye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Assess assembly quality -</a:t>
            </a: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QUAST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Identify the ST - </a:t>
            </a:r>
            <a:r>
              <a:rPr lang="en-US" b="1" dirty="0">
                <a:solidFill>
                  <a:schemeClr val="tx2"/>
                </a:solidFill>
                <a:latin typeface="Calibri"/>
                <a:ea typeface="Lato"/>
                <a:cs typeface="Calibri"/>
              </a:rPr>
              <a:t>MLST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Lato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Lato"/>
                <a:cs typeface="Calibri"/>
              </a:rPr>
              <a:t>Identify the AMR profile - </a:t>
            </a:r>
            <a:r>
              <a:rPr lang="en-US" b="1" dirty="0" err="1">
                <a:solidFill>
                  <a:schemeClr val="tx2"/>
                </a:solidFill>
                <a:latin typeface="Calibri"/>
                <a:ea typeface="Lato"/>
                <a:cs typeface="Calibri"/>
              </a:rPr>
              <a:t>Staramr</a:t>
            </a:r>
            <a:endParaRPr lang="en-US" b="1">
              <a:solidFill>
                <a:schemeClr val="tx2"/>
              </a:solidFill>
              <a:latin typeface="Calibri"/>
              <a:ea typeface="Lato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9681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973014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7F46FF-646C-599B-614A-1321E9F2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7" y="822250"/>
            <a:ext cx="7123043" cy="36895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52FF3-4893-7439-4B24-D8D34644643C}"/>
              </a:ext>
            </a:extLst>
          </p:cNvPr>
          <p:cNvSpPr/>
          <p:nvPr/>
        </p:nvSpPr>
        <p:spPr>
          <a:xfrm>
            <a:off x="2451324" y="1964784"/>
            <a:ext cx="5555280" cy="110238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4179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summary statistics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F2874-24BD-3811-AEB3-D2FB8D470862}"/>
              </a:ext>
            </a:extLst>
          </p:cNvPr>
          <p:cNvSpPr txBox="1"/>
          <p:nvPr/>
        </p:nvSpPr>
        <p:spPr>
          <a:xfrm>
            <a:off x="4881749" y="1542864"/>
            <a:ext cx="31634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N50:</a:t>
            </a:r>
            <a:r>
              <a:rPr lang="en-US" b="1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at least half of the nucleotides in the assembly belongs to contigs with the N50 length or longer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Mean read length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Q scores</a:t>
            </a:r>
            <a:endParaRPr lang="en-US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CFE38-9281-1475-C7B8-511DC740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97" t="592" r="224" b="-226"/>
          <a:stretch/>
        </p:blipFill>
        <p:spPr>
          <a:xfrm>
            <a:off x="1247427" y="868205"/>
            <a:ext cx="3029975" cy="36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13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plots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96B2B-450C-BBC9-E351-B1BCDC93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9" y="915851"/>
            <a:ext cx="8133521" cy="35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7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plots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8" name="Picture 7" descr="A graph with green dots&#10;&#10;Description automatically generated">
            <a:extLst>
              <a:ext uri="{FF2B5EF4-FFF2-40B4-BE49-F238E27FC236}">
                <a16:creationId xmlns:a16="http://schemas.microsoft.com/office/drawing/2014/main" id="{38BF68F3-408F-DEE5-A6F1-38123BB7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901018"/>
            <a:ext cx="7951304" cy="35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89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82F5C2C-3BE7-39A2-00DC-87B73272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4" y="963671"/>
            <a:ext cx="7777369" cy="34480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filtlong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A64BD-54EC-BADB-AC9D-A31C8C1FCA98}"/>
              </a:ext>
            </a:extLst>
          </p:cNvPr>
          <p:cNvSpPr/>
          <p:nvPr/>
        </p:nvSpPr>
        <p:spPr>
          <a:xfrm>
            <a:off x="2773250" y="3872220"/>
            <a:ext cx="6110337" cy="55232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98F98-4502-DC5D-2BB1-0A87646B6FDB}"/>
              </a:ext>
            </a:extLst>
          </p:cNvPr>
          <p:cNvSpPr txBox="1"/>
          <p:nvPr/>
        </p:nvSpPr>
        <p:spPr>
          <a:xfrm>
            <a:off x="24152" y="1895995"/>
            <a:ext cx="116317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Leave default or change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minimum length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to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1B89C-4632-B482-7706-D829908D0CBB}"/>
              </a:ext>
            </a:extLst>
          </p:cNvPr>
          <p:cNvSpPr txBox="1"/>
          <p:nvPr/>
        </p:nvSpPr>
        <p:spPr>
          <a:xfrm>
            <a:off x="136525" y="4660900"/>
            <a:ext cx="4830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https://github.com/rrwick/Filtlong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075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01E4E0D-E086-E8CA-6E31-D9E23168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22" y="816742"/>
            <a:ext cx="7172739" cy="37253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 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again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452FF3-4893-7439-4B24-D8D34644643C}"/>
              </a:ext>
            </a:extLst>
          </p:cNvPr>
          <p:cNvSpPr/>
          <p:nvPr/>
        </p:nvSpPr>
        <p:spPr>
          <a:xfrm>
            <a:off x="2650107" y="1973066"/>
            <a:ext cx="5596692" cy="110238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18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FASTQ files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BA3DA-6417-EFFA-C0F7-B4759B1A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9" y="1186823"/>
            <a:ext cx="8561382" cy="602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B7D9E-765D-071F-911C-AB01A8BDE34A}"/>
              </a:ext>
            </a:extLst>
          </p:cNvPr>
          <p:cNvSpPr txBox="1"/>
          <p:nvPr/>
        </p:nvSpPr>
        <p:spPr>
          <a:xfrm>
            <a:off x="412560" y="1482335"/>
            <a:ext cx="856138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endParaRPr lang="en-US" sz="1400" b="1" dirty="0">
              <a:solidFill>
                <a:srgbClr val="1F2328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2"/>
                </a:solidFill>
                <a:ea typeface="+mn-lt"/>
                <a:cs typeface="+mn-lt"/>
              </a:rPr>
              <a:t>Header/Identifier line</a:t>
            </a:r>
            <a:r>
              <a:rPr lang="en-US" sz="1400" dirty="0">
                <a:solidFill>
                  <a:srgbClr val="1F2328"/>
                </a:solidFill>
                <a:ea typeface="+mn-lt"/>
                <a:cs typeface="+mn-lt"/>
              </a:rPr>
              <a:t> (starts with '@'): This line contains information about the sequence, often including a unique identifier, sequencing machine information, and other metadata</a:t>
            </a:r>
          </a:p>
          <a:p>
            <a:pPr marL="228600" indent="-228600">
              <a:buAutoNum type="arabicPeriod"/>
            </a:pPr>
            <a:endParaRPr lang="en-US" sz="1400" dirty="0">
              <a:solidFill>
                <a:srgbClr val="1F2328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2"/>
                </a:solidFill>
                <a:ea typeface="+mn-lt"/>
                <a:cs typeface="+mn-lt"/>
              </a:rPr>
              <a:t>Sequence line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400" dirty="0">
                <a:solidFill>
                  <a:srgbClr val="1F2328"/>
                </a:solidFill>
                <a:ea typeface="+mn-lt"/>
                <a:cs typeface="+mn-lt"/>
              </a:rPr>
              <a:t> This line contains the actual sequence of DNA or RNA bases represented by letters (A for Adenine, T for Thymine, C for Cytosine, G for Guanine, and N for ambiguous bases)</a:t>
            </a:r>
          </a:p>
          <a:p>
            <a:pPr marL="228600" indent="-228600">
              <a:buAutoNum type="arabicPeriod"/>
            </a:pPr>
            <a:endParaRPr lang="en-US" sz="1400" dirty="0">
              <a:solidFill>
                <a:srgbClr val="1F2328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2"/>
                </a:solidFill>
                <a:ea typeface="+mn-lt"/>
                <a:cs typeface="+mn-lt"/>
              </a:rPr>
              <a:t>Quality score header line</a:t>
            </a:r>
            <a:r>
              <a:rPr lang="en-US" sz="1400" dirty="0">
                <a:solidFill>
                  <a:srgbClr val="1F2328"/>
                </a:solidFill>
                <a:ea typeface="+mn-lt"/>
                <a:cs typeface="+mn-lt"/>
              </a:rPr>
              <a:t> (starts with '+'): This line is usually just a placeholder and is often identical across all sequences in the file</a:t>
            </a:r>
          </a:p>
          <a:p>
            <a:pPr marL="228600" indent="-228600">
              <a:buAutoNum type="arabicPeriod"/>
            </a:pPr>
            <a:endParaRPr lang="en-US" sz="1400" dirty="0">
              <a:solidFill>
                <a:srgbClr val="1F2328"/>
              </a:solidFill>
              <a:ea typeface="+mn-lt"/>
              <a:cs typeface="+mn-lt"/>
            </a:endParaRP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2"/>
                </a:solidFill>
                <a:ea typeface="+mn-lt"/>
                <a:cs typeface="+mn-lt"/>
              </a:rPr>
              <a:t>Quality scores line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en-US" sz="1400" dirty="0">
                <a:solidFill>
                  <a:srgbClr val="1F2328"/>
                </a:solidFill>
                <a:ea typeface="+mn-lt"/>
                <a:cs typeface="+mn-lt"/>
              </a:rPr>
              <a:t> Has a string of characters which represent the quality scores associated with each base of the nucleic sequence; must have the same number of characters as line 2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774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summary statistics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CFE38-9281-1475-C7B8-511DC740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97" t="592" r="224" b="-226"/>
          <a:stretch/>
        </p:blipFill>
        <p:spPr>
          <a:xfrm>
            <a:off x="1247427" y="868205"/>
            <a:ext cx="3029975" cy="3660710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247E8DF6-A38C-D940-5713-F11B981C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6" t="2441" r="-465" b="-36"/>
          <a:stretch/>
        </p:blipFill>
        <p:spPr>
          <a:xfrm>
            <a:off x="4569688" y="836237"/>
            <a:ext cx="2864812" cy="3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6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plots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973AA-8B7E-4234-DA5F-917405E5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8" y="817919"/>
            <a:ext cx="8257760" cy="36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30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Nanoplot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plots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753DD-146D-E3D1-74D7-A1B9E1493B96}"/>
              </a:ext>
            </a:extLst>
          </p:cNvPr>
          <p:cNvSpPr txBox="1"/>
          <p:nvPr/>
        </p:nvSpPr>
        <p:spPr>
          <a:xfrm>
            <a:off x="120650" y="4676775"/>
            <a:ext cx="444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https://github.com/wdecoster/NanoPlot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raph with green dots&#10;&#10;Description automatically generated">
            <a:extLst>
              <a:ext uri="{FF2B5EF4-FFF2-40B4-BE49-F238E27FC236}">
                <a16:creationId xmlns:a16="http://schemas.microsoft.com/office/drawing/2014/main" id="{878CC486-FC4D-8269-F0B7-82D59E88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14596"/>
            <a:ext cx="8382000" cy="365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87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Flye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78D4F-2AA8-47CA-7D00-B1CC7DBD2098}"/>
              </a:ext>
            </a:extLst>
          </p:cNvPr>
          <p:cNvSpPr txBox="1"/>
          <p:nvPr/>
        </p:nvSpPr>
        <p:spPr>
          <a:xfrm>
            <a:off x="166407" y="4654363"/>
            <a:ext cx="4247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https://github.com/mikolmogorov/Flye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97D5-5C86-2685-5B2A-74F520E1E706}"/>
              </a:ext>
            </a:extLst>
          </p:cNvPr>
          <p:cNvSpPr txBox="1"/>
          <p:nvPr/>
        </p:nvSpPr>
        <p:spPr>
          <a:xfrm>
            <a:off x="7819222" y="1552691"/>
            <a:ext cx="132491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Output: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Consensus FASTA</a:t>
            </a:r>
            <a:endParaRPr lang="en-US"/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Assembly graph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F2458C-814B-543C-05EC-36798DDA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66" y="883003"/>
            <a:ext cx="6899413" cy="36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0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Flye output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78D4F-2AA8-47CA-7D00-B1CC7DBD2098}"/>
              </a:ext>
            </a:extLst>
          </p:cNvPr>
          <p:cNvSpPr txBox="1"/>
          <p:nvPr/>
        </p:nvSpPr>
        <p:spPr>
          <a:xfrm>
            <a:off x="166407" y="4654363"/>
            <a:ext cx="4247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https://github.com/mikolmogorov/Flye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97D5-5C86-2685-5B2A-74F520E1E706}"/>
              </a:ext>
            </a:extLst>
          </p:cNvPr>
          <p:cNvSpPr txBox="1"/>
          <p:nvPr/>
        </p:nvSpPr>
        <p:spPr>
          <a:xfrm>
            <a:off x="7819222" y="1552691"/>
            <a:ext cx="132491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Output: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Consensus FASTA</a:t>
            </a:r>
            <a:endParaRPr lang="en-US"/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Assembly graph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6CDC42-FBE8-191B-F390-EA0769D1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3" y="882172"/>
            <a:ext cx="6998804" cy="34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22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Flye output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78D4F-2AA8-47CA-7D00-B1CC7DBD2098}"/>
              </a:ext>
            </a:extLst>
          </p:cNvPr>
          <p:cNvSpPr txBox="1"/>
          <p:nvPr/>
        </p:nvSpPr>
        <p:spPr>
          <a:xfrm>
            <a:off x="166407" y="4654363"/>
            <a:ext cx="4247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https://github.com/mikolmogorov/Flye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97D5-5C86-2685-5B2A-74F520E1E706}"/>
              </a:ext>
            </a:extLst>
          </p:cNvPr>
          <p:cNvSpPr txBox="1"/>
          <p:nvPr/>
        </p:nvSpPr>
        <p:spPr>
          <a:xfrm>
            <a:off x="7819222" y="1552691"/>
            <a:ext cx="132491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Output: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Consensus FASTA</a:t>
            </a:r>
            <a:endParaRPr lang="en-US"/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Assembly graph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343365-C612-D3FC-217D-14A8E0CE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54" y="1554134"/>
            <a:ext cx="7553739" cy="9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84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QUAST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66DCE-8135-54C4-5B20-129CFD7B8229}"/>
              </a:ext>
            </a:extLst>
          </p:cNvPr>
          <p:cNvSpPr txBox="1"/>
          <p:nvPr/>
        </p:nvSpPr>
        <p:spPr>
          <a:xfrm>
            <a:off x="174812" y="4662768"/>
            <a:ext cx="3768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https://github.com/ablab/quast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8279F4-A0A7-E05C-E3F4-FBAD3F5B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0" y="1016419"/>
            <a:ext cx="8449407" cy="33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2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QUAST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66DCE-8135-54C4-5B20-129CFD7B8229}"/>
              </a:ext>
            </a:extLst>
          </p:cNvPr>
          <p:cNvSpPr txBox="1"/>
          <p:nvPr/>
        </p:nvSpPr>
        <p:spPr>
          <a:xfrm>
            <a:off x="174812" y="4662768"/>
            <a:ext cx="3768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https://github.com/ablab/quast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228894B-4CAF-25B8-58A4-FBBD4FBB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1054646"/>
            <a:ext cx="8332304" cy="32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764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QUAST output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66DCE-8135-54C4-5B20-129CFD7B8229}"/>
              </a:ext>
            </a:extLst>
          </p:cNvPr>
          <p:cNvSpPr txBox="1"/>
          <p:nvPr/>
        </p:nvSpPr>
        <p:spPr>
          <a:xfrm>
            <a:off x="174812" y="4662768"/>
            <a:ext cx="3768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https://github.com/ablab/quast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E8D408CA-ADBE-0C1E-6237-4E0B04D5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22" y="999000"/>
            <a:ext cx="6805245" cy="3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5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mlst</a:t>
            </a:r>
            <a:endParaRPr lang="en-US" sz="2400" dirty="0" err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F9C3-C0F4-D6E2-7B0A-06EA34B66704}"/>
              </a:ext>
            </a:extLst>
          </p:cNvPr>
          <p:cNvSpPr txBox="1"/>
          <p:nvPr/>
        </p:nvSpPr>
        <p:spPr>
          <a:xfrm>
            <a:off x="149599" y="4662768"/>
            <a:ext cx="3928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https://github.com/tseemann/mlst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61FD81E1-416D-6401-B684-D1805561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" y="1181271"/>
            <a:ext cx="7666892" cy="25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FASTQ Quality scores</a:t>
            </a:r>
          </a:p>
          <a:p>
            <a:endParaRPr lang="en-US" sz="2400" b="1" dirty="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B7D9E-765D-071F-911C-AB01A8BDE34A}"/>
              </a:ext>
            </a:extLst>
          </p:cNvPr>
          <p:cNvSpPr txBox="1"/>
          <p:nvPr/>
        </p:nvSpPr>
        <p:spPr>
          <a:xfrm>
            <a:off x="538626" y="1286233"/>
            <a:ext cx="50147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333F48"/>
                </a:solidFill>
                <a:ea typeface="+mn-lt"/>
                <a:cs typeface="+mn-lt"/>
              </a:rPr>
              <a:t>The Phred quality score is the probability of an </a:t>
            </a:r>
            <a:r>
              <a:rPr lang="en-US" sz="1400" b="1" dirty="0">
                <a:solidFill>
                  <a:schemeClr val="tx2"/>
                </a:solidFill>
                <a:ea typeface="+mn-lt"/>
                <a:cs typeface="+mn-lt"/>
              </a:rPr>
              <a:t>incorrect base call</a:t>
            </a:r>
            <a:endParaRPr lang="en-US" sz="1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6F737E-A896-8B3E-A4DE-90E76EBFB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12219"/>
              </p:ext>
            </p:extLst>
          </p:nvPr>
        </p:nvGraphicFramePr>
        <p:xfrm>
          <a:off x="0" y="1939066"/>
          <a:ext cx="9144000" cy="2278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230971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41320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697708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Phred Quality Score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Probability of incorrect base call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Base call accuracy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7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10 (Q10)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90%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67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20 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(Q20)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99%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198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30 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(Q30)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99.9%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56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40 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(Q40)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10,000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99.99%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1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50 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(Q50)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100,000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99.999%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789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60 </a:t>
                      </a:r>
                      <a:r>
                        <a:rPr lang="en-US" sz="1400" b="0" i="0" u="none" strike="noStrike" noProof="0" dirty="0">
                          <a:solidFill>
                            <a:srgbClr val="333F48"/>
                          </a:solidFill>
                          <a:effectLst/>
                          <a:latin typeface="Calibri"/>
                        </a:rPr>
                        <a:t>(Q60)</a:t>
                      </a:r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 in 1,000,000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99.9999%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99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555D72-894B-23A6-09AA-EC596B222F56}"/>
              </a:ext>
            </a:extLst>
          </p:cNvPr>
          <p:cNvSpPr txBox="1"/>
          <p:nvPr/>
        </p:nvSpPr>
        <p:spPr>
          <a:xfrm>
            <a:off x="6242797" y="1191745"/>
            <a:ext cx="2365002" cy="369332"/>
          </a:xfrm>
          <a:prstGeom prst="rect">
            <a:avLst/>
          </a:prstGeom>
          <a:solidFill>
            <a:schemeClr val="bg2"/>
          </a:solidFill>
          <a:ln w="57150"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Higher scores = better</a:t>
            </a:r>
            <a:endParaRPr lang="en-US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51049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mlst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output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F9C3-C0F4-D6E2-7B0A-06EA34B66704}"/>
              </a:ext>
            </a:extLst>
          </p:cNvPr>
          <p:cNvSpPr txBox="1"/>
          <p:nvPr/>
        </p:nvSpPr>
        <p:spPr>
          <a:xfrm>
            <a:off x="149599" y="4662768"/>
            <a:ext cx="3928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https://github.com/tseemann/mlst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CF05A-35BA-5986-9FDB-9F24ABDDDC60}"/>
              </a:ext>
            </a:extLst>
          </p:cNvPr>
          <p:cNvSpPr txBox="1"/>
          <p:nvPr/>
        </p:nvSpPr>
        <p:spPr>
          <a:xfrm>
            <a:off x="6693659" y="414209"/>
            <a:ext cx="24537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Output: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Single txt file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11" name="Picture 10" descr="A close up of a number&#10;&#10;Description automatically generated">
            <a:extLst>
              <a:ext uri="{FF2B5EF4-FFF2-40B4-BE49-F238E27FC236}">
                <a16:creationId xmlns:a16="http://schemas.microsoft.com/office/drawing/2014/main" id="{33485DFD-7D6D-AE21-99A5-EFADE9EC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6" y="1427578"/>
            <a:ext cx="8590084" cy="63832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B20862-B752-6E4D-C1AD-6CEDF4807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56633"/>
              </p:ext>
            </p:extLst>
          </p:nvPr>
        </p:nvGraphicFramePr>
        <p:xfrm>
          <a:off x="7937" y="2151698"/>
          <a:ext cx="9144000" cy="2125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9555321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36965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8789315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4173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Symbol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Meaning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Length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effectLst/>
                        </a:rPr>
                        <a:t>Identity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599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exact intact allele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100%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100%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6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~n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novel full length allele similar to n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100%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≥ --</a:t>
                      </a:r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minid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83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n?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partial match to known allele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≥ --</a:t>
                      </a:r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mincov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≥ --</a:t>
                      </a:r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minid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39807"/>
                  </a:ext>
                </a:extLst>
              </a:tr>
              <a:tr h="3151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allele missing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&lt; --</a:t>
                      </a:r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mincov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&lt; --</a:t>
                      </a:r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minid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223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333F48"/>
                          </a:solidFill>
                          <a:effectLst/>
                        </a:rPr>
                        <a:t>n,m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3F48"/>
                          </a:solidFill>
                          <a:effectLst/>
                        </a:rPr>
                        <a:t>multiple alleles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333F48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78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-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staramr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0F7EF-2B47-8BF9-DCBF-B721BA81ABC9}"/>
              </a:ext>
            </a:extLst>
          </p:cNvPr>
          <p:cNvSpPr txBox="1"/>
          <p:nvPr/>
        </p:nvSpPr>
        <p:spPr>
          <a:xfrm>
            <a:off x="99172" y="4662768"/>
            <a:ext cx="4474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https://github.com/phac-nml/staramr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EF848-FA58-A5A7-DEFC-265C33411442}"/>
              </a:ext>
            </a:extLst>
          </p:cNvPr>
          <p:cNvSpPr txBox="1"/>
          <p:nvPr/>
        </p:nvSpPr>
        <p:spPr>
          <a:xfrm>
            <a:off x="7505847" y="1171691"/>
            <a:ext cx="172057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Output: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Lots of files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Summary.tsv</a:t>
            </a: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 err="1">
                <a:solidFill>
                  <a:srgbClr val="333F48"/>
                </a:solidFill>
                <a:ea typeface="Calibri"/>
                <a:cs typeface="Calibri"/>
              </a:rPr>
              <a:t>Detailed_summary.tsv</a:t>
            </a:r>
          </a:p>
          <a:p>
            <a:pPr algn="ctr"/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Results.xlsx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AA56B1-ECD4-9CAC-C2A0-C8EAF870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7" y="1169588"/>
            <a:ext cx="7411915" cy="28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02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394427" y="204803"/>
            <a:ext cx="5604434" cy="34624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Galaxy –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staramr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output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0F7EF-2B47-8BF9-DCBF-B721BA81ABC9}"/>
              </a:ext>
            </a:extLst>
          </p:cNvPr>
          <p:cNvSpPr txBox="1"/>
          <p:nvPr/>
        </p:nvSpPr>
        <p:spPr>
          <a:xfrm>
            <a:off x="99172" y="4662768"/>
            <a:ext cx="44745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https://github.com/phac-nml/staramr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A97014-B4F9-D122-9E6E-88EBB300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5" y="828573"/>
            <a:ext cx="5521570" cy="36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970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QIBs Student Training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C0422-F779-1B55-20B0-5BDB28E760FC}"/>
              </a:ext>
            </a:extLst>
          </p:cNvPr>
          <p:cNvSpPr txBox="1"/>
          <p:nvPr/>
        </p:nvSpPr>
        <p:spPr>
          <a:xfrm>
            <a:off x="5402357" y="24103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https://mmbdtp.github.io/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3EA5E-0D51-DDDB-4780-C09CA3AC65F4}"/>
              </a:ext>
            </a:extLst>
          </p:cNvPr>
          <p:cNvSpPr txBox="1"/>
          <p:nvPr/>
        </p:nvSpPr>
        <p:spPr>
          <a:xfrm>
            <a:off x="595033" y="1443878"/>
            <a:ext cx="45249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Bioinformatics Training for the MRC Microbes, Microbiomes, and Bioinformatics Doctoral Training Partnership at UEA</a:t>
            </a:r>
            <a:endParaRPr lang="en-US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Updated every year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latin typeface="Calibri"/>
                <a:ea typeface="Calibri"/>
                <a:cs typeface="Calibri"/>
              </a:rPr>
              <a:t>Unix, Sequencing, Genomic and Metagenomic and 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9563980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Command line basics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0A50B-8417-C889-5A9B-E2DFEBE1C7A5}"/>
              </a:ext>
            </a:extLst>
          </p:cNvPr>
          <p:cNvSpPr txBox="1"/>
          <p:nvPr/>
        </p:nvSpPr>
        <p:spPr>
          <a:xfrm>
            <a:off x="640218" y="1286191"/>
            <a:ext cx="508803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Change locations (cd)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Current location (</a:t>
            </a:r>
            <a:r>
              <a:rPr lang="en-US" dirty="0" err="1">
                <a:solidFill>
                  <a:srgbClr val="333F48"/>
                </a:solidFill>
                <a:cs typeface="Calibri"/>
              </a:rPr>
              <a:t>cwd</a:t>
            </a:r>
            <a:r>
              <a:rPr lang="en-US" dirty="0">
                <a:solidFill>
                  <a:srgbClr val="333F48"/>
                </a:solidFill>
                <a:cs typeface="Calibri"/>
              </a:rPr>
              <a:t>/</a:t>
            </a:r>
            <a:r>
              <a:rPr lang="en-US" dirty="0" err="1">
                <a:solidFill>
                  <a:srgbClr val="333F48"/>
                </a:solidFill>
                <a:cs typeface="Calibri"/>
              </a:rPr>
              <a:t>pwd</a:t>
            </a:r>
            <a:r>
              <a:rPr lang="en-US" dirty="0">
                <a:solidFill>
                  <a:srgbClr val="333F48"/>
                </a:solidFill>
                <a:cs typeface="Calibri"/>
              </a:rPr>
              <a:t>)</a:t>
            </a: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Create files/folders (touch/</a:t>
            </a:r>
            <a:r>
              <a:rPr lang="en-US" dirty="0" err="1">
                <a:solidFill>
                  <a:srgbClr val="333F48"/>
                </a:solidFill>
                <a:cs typeface="Calibri"/>
              </a:rPr>
              <a:t>mkdir</a:t>
            </a:r>
            <a:r>
              <a:rPr lang="en-US" dirty="0">
                <a:solidFill>
                  <a:srgbClr val="333F48"/>
                </a:solidFill>
                <a:cs typeface="Calibri"/>
              </a:rPr>
              <a:t>)</a:t>
            </a: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Move files/folders (mv)</a:t>
            </a: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Delete files/folders (rm/</a:t>
            </a:r>
            <a:r>
              <a:rPr lang="en-US" dirty="0" err="1">
                <a:solidFill>
                  <a:srgbClr val="333F48"/>
                </a:solidFill>
                <a:cs typeface="Calibri"/>
              </a:rPr>
              <a:t>rmdir</a:t>
            </a:r>
            <a:r>
              <a:rPr lang="en-US" dirty="0">
                <a:solidFill>
                  <a:srgbClr val="333F48"/>
                </a:solidFill>
                <a:cs typeface="Calibri"/>
              </a:rPr>
              <a:t>) - this can be dangerous !</a:t>
            </a:r>
            <a:endParaRPr lang="en-US" dirty="0">
              <a:solidFill>
                <a:srgbClr val="333F48"/>
              </a:solidFill>
              <a:ea typeface="Calibri" panose="020F0502020204030204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6E352-8019-E11E-5AC0-17EC747005EB}"/>
              </a:ext>
            </a:extLst>
          </p:cNvPr>
          <p:cNvSpPr txBox="1"/>
          <p:nvPr/>
        </p:nvSpPr>
        <p:spPr>
          <a:xfrm>
            <a:off x="5435973" y="1796863"/>
            <a:ext cx="3180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Online course: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dirty="0">
                <a:hlinkClick r:id="rId2"/>
              </a:rPr>
              <a:t>https://www.codecademy.com/learn/learn-the-command-line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44118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Software managers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0A50B-8417-C889-5A9B-E2DFEBE1C7A5}"/>
              </a:ext>
            </a:extLst>
          </p:cNvPr>
          <p:cNvSpPr txBox="1"/>
          <p:nvPr/>
        </p:nvSpPr>
        <p:spPr>
          <a:xfrm>
            <a:off x="-3652" y="911728"/>
            <a:ext cx="4765859" cy="3473291"/>
          </a:xfrm>
          <a:prstGeom prst="round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Conda</a:t>
            </a:r>
            <a:r>
              <a:rPr lang="en-US" dirty="0">
                <a:solidFill>
                  <a:srgbClr val="333F48"/>
                </a:solidFill>
                <a:cs typeface="Calibri"/>
              </a:rPr>
              <a:t> -</a:t>
            </a:r>
            <a:r>
              <a:rPr lang="en-US" dirty="0">
                <a:solidFill>
                  <a:schemeClr val="bg2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https://docs.conda.io/projects/conda/en/latest/user-guide/getting-started.html</a:t>
            </a: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endParaRPr lang="en-US" b="1" dirty="0">
              <a:solidFill>
                <a:schemeClr val="bg2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Easiest way to install software if you know command line basics</a:t>
            </a:r>
          </a:p>
          <a:p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Create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</a:rPr>
              <a:t>"environments"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 - install software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Avoids software clashes (different versions)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6F0D4F-B3C4-8383-43BC-A3E6654856ED}"/>
              </a:ext>
            </a:extLst>
          </p:cNvPr>
          <p:cNvSpPr/>
          <p:nvPr/>
        </p:nvSpPr>
        <p:spPr>
          <a:xfrm>
            <a:off x="5314256" y="1571023"/>
            <a:ext cx="3263613" cy="2797382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DA3E2-2995-6F64-8C56-C60729F3E8F6}"/>
              </a:ext>
            </a:extLst>
          </p:cNvPr>
          <p:cNvSpPr/>
          <p:nvPr/>
        </p:nvSpPr>
        <p:spPr>
          <a:xfrm>
            <a:off x="5687318" y="1952023"/>
            <a:ext cx="1104613" cy="101938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218925-AB64-2F84-44FD-8B8AEF554618}"/>
              </a:ext>
            </a:extLst>
          </p:cNvPr>
          <p:cNvSpPr/>
          <p:nvPr/>
        </p:nvSpPr>
        <p:spPr>
          <a:xfrm>
            <a:off x="7044631" y="1952023"/>
            <a:ext cx="1104613" cy="101938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C59C71-E72A-EFC1-5402-FCA62DC9D33C}"/>
              </a:ext>
            </a:extLst>
          </p:cNvPr>
          <p:cNvSpPr/>
          <p:nvPr/>
        </p:nvSpPr>
        <p:spPr>
          <a:xfrm>
            <a:off x="6393756" y="3198677"/>
            <a:ext cx="1104613" cy="101938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FBBBF-1171-3683-327F-DCE57A866476}"/>
              </a:ext>
            </a:extLst>
          </p:cNvPr>
          <p:cNvSpPr txBox="1"/>
          <p:nvPr/>
        </p:nvSpPr>
        <p:spPr>
          <a:xfrm>
            <a:off x="5764191" y="2322881"/>
            <a:ext cx="9474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  <a:ea typeface="Calibri"/>
                <a:cs typeface="Calibri"/>
              </a:rPr>
              <a:t>Software A v1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538CF-DFAF-8887-D67C-556042CDDBD6}"/>
              </a:ext>
            </a:extLst>
          </p:cNvPr>
          <p:cNvSpPr txBox="1"/>
          <p:nvPr/>
        </p:nvSpPr>
        <p:spPr>
          <a:xfrm>
            <a:off x="7113098" y="2078687"/>
            <a:ext cx="972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  <a:ea typeface="Calibri"/>
                <a:cs typeface="Calibri"/>
              </a:rPr>
              <a:t>Software A 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EF30C-5FC1-BD50-7E9C-A4A5BE214B74}"/>
              </a:ext>
            </a:extLst>
          </p:cNvPr>
          <p:cNvSpPr txBox="1"/>
          <p:nvPr/>
        </p:nvSpPr>
        <p:spPr>
          <a:xfrm>
            <a:off x="7113098" y="2466223"/>
            <a:ext cx="9642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333F48"/>
                </a:solidFill>
                <a:ea typeface="Calibri"/>
                <a:cs typeface="Calibri"/>
              </a:rPr>
              <a:t>Software B</a:t>
            </a:r>
          </a:p>
          <a:p>
            <a:pPr algn="ctr"/>
            <a:r>
              <a:rPr lang="en-US" sz="1200" b="1" dirty="0">
                <a:solidFill>
                  <a:srgbClr val="333F48"/>
                </a:solidFill>
                <a:ea typeface="Calibri"/>
                <a:cs typeface="Calibri"/>
              </a:rPr>
              <a:t>v1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D32F9-BA13-23D3-4733-EAC4D2929A5E}"/>
              </a:ext>
            </a:extLst>
          </p:cNvPr>
          <p:cNvSpPr txBox="1"/>
          <p:nvPr/>
        </p:nvSpPr>
        <p:spPr>
          <a:xfrm>
            <a:off x="6495840" y="3569535"/>
            <a:ext cx="9054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333F48"/>
                </a:solidFill>
                <a:ea typeface="Calibri"/>
                <a:cs typeface="Calibri"/>
              </a:rPr>
              <a:t>Software C v3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5CA55EC-8CEF-9592-DDC8-4ACFB9D3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3312" y="1120278"/>
            <a:ext cx="1512795" cy="3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84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Programming languages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FF49-DB05-340B-2E56-77BB5595CB85}"/>
              </a:ext>
            </a:extLst>
          </p:cNvPr>
          <p:cNvSpPr txBox="1"/>
          <p:nvPr/>
        </p:nvSpPr>
        <p:spPr>
          <a:xfrm>
            <a:off x="534696" y="1681665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Python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-  Spyder/</a:t>
            </a:r>
            <a:r>
              <a:rPr lang="en-US" dirty="0" err="1">
                <a:solidFill>
                  <a:srgbClr val="333F48"/>
                </a:solidFill>
                <a:cs typeface="Calibri"/>
              </a:rPr>
              <a:t>Jupyter</a:t>
            </a:r>
            <a:r>
              <a:rPr lang="en-US" dirty="0">
                <a:solidFill>
                  <a:srgbClr val="333F48"/>
                </a:solidFill>
                <a:cs typeface="Calibri"/>
              </a:rPr>
              <a:t> notebooks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R</a:t>
            </a:r>
            <a:r>
              <a:rPr lang="en-US" dirty="0">
                <a:solidFill>
                  <a:srgbClr val="333F48"/>
                </a:solidFill>
                <a:cs typeface="Calibri"/>
              </a:rPr>
              <a:t> - RStudio</a:t>
            </a: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41345-844C-B821-68DF-6D058125E7B9}"/>
              </a:ext>
            </a:extLst>
          </p:cNvPr>
          <p:cNvSpPr txBox="1"/>
          <p:nvPr/>
        </p:nvSpPr>
        <p:spPr>
          <a:xfrm>
            <a:off x="2704540" y="32214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https://r4ds.had.co.nz/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3C1D0-EF1A-7E4C-543E-E12E581A1EA3}"/>
              </a:ext>
            </a:extLst>
          </p:cNvPr>
          <p:cNvSpPr txBox="1"/>
          <p:nvPr/>
        </p:nvSpPr>
        <p:spPr>
          <a:xfrm>
            <a:off x="2704540" y="3713535"/>
            <a:ext cx="3044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https://ggplot2.tidyverse.org/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B4FE5-E829-772A-24EC-A07616D7F312}"/>
              </a:ext>
            </a:extLst>
          </p:cNvPr>
          <p:cNvSpPr txBox="1"/>
          <p:nvPr/>
        </p:nvSpPr>
        <p:spPr>
          <a:xfrm>
            <a:off x="2620496" y="15279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https://pythonforbiologists.com/tutorial.html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B8AC7-5CC0-79E0-A58A-87AF2EBB6184}"/>
              </a:ext>
            </a:extLst>
          </p:cNvPr>
          <p:cNvSpPr txBox="1"/>
          <p:nvPr/>
        </p:nvSpPr>
        <p:spPr>
          <a:xfrm>
            <a:off x="2620496" y="224229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https://wesmckinney.com/book/</a:t>
            </a:r>
            <a:r>
              <a:rPr lang="en-US" dirty="0"/>
              <a:t> </a:t>
            </a:r>
          </a:p>
        </p:txBody>
      </p:sp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29556644-14DF-5AB7-3994-DF5F6A259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544" y="1009592"/>
            <a:ext cx="2428875" cy="771081"/>
          </a:xfrm>
          <a:prstGeom prst="rect">
            <a:avLst/>
          </a:prstGeom>
        </p:spPr>
      </p:pic>
      <p:pic>
        <p:nvPicPr>
          <p:cNvPr id="14" name="Picture 13" descr="A blue and grey logo&#10;&#10;Description automatically generated">
            <a:extLst>
              <a:ext uri="{FF2B5EF4-FFF2-40B4-BE49-F238E27FC236}">
                <a16:creationId xmlns:a16="http://schemas.microsoft.com/office/drawing/2014/main" id="{2BC23799-4F44-4C85-BE7C-B31D51506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912" y="2015320"/>
            <a:ext cx="906050" cy="640418"/>
          </a:xfrm>
          <a:prstGeom prst="rect">
            <a:avLst/>
          </a:prstGeom>
        </p:spPr>
      </p:pic>
      <p:pic>
        <p:nvPicPr>
          <p:cNvPr id="15" name="Picture 14" descr="A hexagons with different colored symbols&#10;&#10;Description automatically generated">
            <a:extLst>
              <a:ext uri="{FF2B5EF4-FFF2-40B4-BE49-F238E27FC236}">
                <a16:creationId xmlns:a16="http://schemas.microsoft.com/office/drawing/2014/main" id="{7EEE8DCA-791A-432E-CA74-B63F84F98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949" y="2886577"/>
            <a:ext cx="1794623" cy="1507752"/>
          </a:xfrm>
          <a:prstGeom prst="rect">
            <a:avLst/>
          </a:prstGeom>
        </p:spPr>
      </p:pic>
      <p:pic>
        <p:nvPicPr>
          <p:cNvPr id="16" name="Picture 15" descr="A blue globe with a black background&#10;&#10;Description automatically generated">
            <a:extLst>
              <a:ext uri="{FF2B5EF4-FFF2-40B4-BE49-F238E27FC236}">
                <a16:creationId xmlns:a16="http://schemas.microsoft.com/office/drawing/2014/main" id="{5B28061D-E5EE-62AF-A27F-567F040F6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096" y="2102165"/>
            <a:ext cx="1453964" cy="4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469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3BF270-9871-C230-257D-56F1EB9784DD}"/>
              </a:ext>
            </a:extLst>
          </p:cNvPr>
          <p:cNvGrpSpPr/>
          <p:nvPr/>
        </p:nvGrpSpPr>
        <p:grpSpPr>
          <a:xfrm>
            <a:off x="-105" y="-1739"/>
            <a:ext cx="7420766" cy="825096"/>
            <a:chOff x="-105" y="-1739"/>
            <a:chExt cx="8659016" cy="833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E63458-B6AF-137F-C4E6-98762E30CD36}"/>
                </a:ext>
              </a:extLst>
            </p:cNvPr>
            <p:cNvSpPr/>
            <p:nvPr/>
          </p:nvSpPr>
          <p:spPr>
            <a:xfrm>
              <a:off x="-105" y="-900"/>
              <a:ext cx="7872391" cy="832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0BE1B03A-4D9D-D7FA-BD4F-F87006B80329}"/>
                </a:ext>
              </a:extLst>
            </p:cNvPr>
            <p:cNvSpPr/>
            <p:nvPr/>
          </p:nvSpPr>
          <p:spPr>
            <a:xfrm>
              <a:off x="7101782" y="-1739"/>
              <a:ext cx="1557129" cy="827996"/>
            </a:xfrm>
            <a:prstGeom prst="flowChartMerg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EB595EE-2600-7871-EB47-6DD8EA0E8D98}"/>
              </a:ext>
            </a:extLst>
          </p:cNvPr>
          <p:cNvSpPr txBox="1">
            <a:spLocks/>
          </p:cNvSpPr>
          <p:nvPr/>
        </p:nvSpPr>
        <p:spPr>
          <a:xfrm>
            <a:off x="410302" y="204803"/>
            <a:ext cx="4064559" cy="2986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Calibri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AFF49-DB05-340B-2E56-77BB5595CB85}"/>
              </a:ext>
            </a:extLst>
          </p:cNvPr>
          <p:cNvSpPr txBox="1"/>
          <p:nvPr/>
        </p:nvSpPr>
        <p:spPr>
          <a:xfrm>
            <a:off x="232137" y="1284790"/>
            <a:ext cx="369196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Finding an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appropriate analysis</a:t>
            </a:r>
            <a:r>
              <a:rPr lang="en-US" dirty="0">
                <a:solidFill>
                  <a:srgbClr val="333F48"/>
                </a:solidFill>
                <a:cs typeface="Calibri"/>
              </a:rPr>
              <a:t> and solution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cs typeface="Calibri"/>
              </a:rPr>
              <a:t>You will run into issues/errors and need to </a:t>
            </a:r>
            <a:r>
              <a:rPr lang="en-US" b="1" dirty="0">
                <a:solidFill>
                  <a:schemeClr val="tx2"/>
                </a:solidFill>
                <a:cs typeface="Calibri"/>
              </a:rPr>
              <a:t>troubleshoot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GitHub/Documentation/Online forums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333F48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333F48"/>
                </a:solidFill>
                <a:ea typeface="Calibri"/>
                <a:cs typeface="Calibri"/>
              </a:rPr>
              <a:t>Tutorials are everywhere</a:t>
            </a:r>
          </a:p>
        </p:txBody>
      </p:sp>
      <p:pic>
        <p:nvPicPr>
          <p:cNvPr id="5" name="Picture 4" descr="Bioinformatics is not just about pushing a button and getting your result">
            <a:extLst>
              <a:ext uri="{FF2B5EF4-FFF2-40B4-BE49-F238E27FC236}">
                <a16:creationId xmlns:a16="http://schemas.microsoft.com/office/drawing/2014/main" id="{96280F62-E176-619A-FB01-EA8C36FC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38" y="1286819"/>
            <a:ext cx="4903132" cy="28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uadram Institute">
      <a:dk1>
        <a:srgbClr val="000000"/>
      </a:dk1>
      <a:lt1>
        <a:srgbClr val="FFFFFF"/>
      </a:lt1>
      <a:dk2>
        <a:srgbClr val="009681"/>
      </a:dk2>
      <a:lt2>
        <a:srgbClr val="B5BD00"/>
      </a:lt2>
      <a:accent1>
        <a:srgbClr val="CF4520"/>
      </a:accent1>
      <a:accent2>
        <a:srgbClr val="FF9E1B"/>
      </a:accent2>
      <a:accent3>
        <a:srgbClr val="48A23F"/>
      </a:accent3>
      <a:accent4>
        <a:srgbClr val="00778B"/>
      </a:accent4>
      <a:accent5>
        <a:srgbClr val="333F48"/>
      </a:accent5>
      <a:accent6>
        <a:srgbClr val="009681"/>
      </a:accent6>
      <a:hlink>
        <a:srgbClr val="B5BD00"/>
      </a:hlink>
      <a:folHlink>
        <a:srgbClr val="FF9E1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I Corporate Slide Deck July 2022_  -  Read-Only" id="{4533C1E3-3953-41A4-BC96-DEC1B580F2AB}" vid="{F6D80B58-25C8-4FD2-8567-12CF00440320}"/>
    </a:ext>
  </a:extLst>
</a:theme>
</file>

<file path=ppt/theme/theme2.xml><?xml version="1.0" encoding="utf-8"?>
<a:theme xmlns:a="http://schemas.openxmlformats.org/drawingml/2006/main" name="1_Default Theme">
  <a:themeElements>
    <a:clrScheme name="Quadram_v1">
      <a:dk1>
        <a:sysClr val="windowText" lastClr="000000"/>
      </a:dk1>
      <a:lt1>
        <a:sysClr val="window" lastClr="FFFFFF"/>
      </a:lt1>
      <a:dk2>
        <a:srgbClr val="009681"/>
      </a:dk2>
      <a:lt2>
        <a:srgbClr val="333F48"/>
      </a:lt2>
      <a:accent1>
        <a:srgbClr val="B5BD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Quadram_v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20DD5BB1B284AB3C4C2A594B7AF45" ma:contentTypeVersion="16" ma:contentTypeDescription="Create a new document." ma:contentTypeScope="" ma:versionID="a129f982c0e2ab9b1ed6f4c6138eaa35">
  <xsd:schema xmlns:xsd="http://www.w3.org/2001/XMLSchema" xmlns:xs="http://www.w3.org/2001/XMLSchema" xmlns:p="http://schemas.microsoft.com/office/2006/metadata/properties" xmlns:ns2="3723ce61-4e35-4582-86b3-1d980f7577c4" xmlns:ns3="cc1463fd-c4c2-412a-ae44-6336aab7f09c" targetNamespace="http://schemas.microsoft.com/office/2006/metadata/properties" ma:root="true" ma:fieldsID="807b70089c498c3754fed6fe998e72d3" ns2:_="" ns3:_="">
    <xsd:import namespace="3723ce61-4e35-4582-86b3-1d980f7577c4"/>
    <xsd:import namespace="cc1463fd-c4c2-412a-ae44-6336aab7f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3ce61-4e35-4582-86b3-1d980f7577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ca2bda0-1d07-4f9d-8d69-1194a57166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63fd-c4c2-412a-ae44-6336aab7f0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80ad557-be5c-4bc8-8db4-18c3f22f0d5c}" ma:internalName="TaxCatchAll" ma:showField="CatchAllData" ma:web="cc1463fd-c4c2-412a-ae44-6336aab7f0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23ce61-4e35-4582-86b3-1d980f7577c4">
      <Terms xmlns="http://schemas.microsoft.com/office/infopath/2007/PartnerControls"/>
    </lcf76f155ced4ddcb4097134ff3c332f>
    <TaxCatchAll xmlns="cc1463fd-c4c2-412a-ae44-6336aab7f09c" xsi:nil="true"/>
  </documentManagement>
</p:properties>
</file>

<file path=customXml/itemProps1.xml><?xml version="1.0" encoding="utf-8"?>
<ds:datastoreItem xmlns:ds="http://schemas.openxmlformats.org/officeDocument/2006/customXml" ds:itemID="{EBBA867C-58D7-4571-B186-50ABDD0DCD8E}">
  <ds:schemaRefs>
    <ds:schemaRef ds:uri="3723ce61-4e35-4582-86b3-1d980f7577c4"/>
    <ds:schemaRef ds:uri="cc1463fd-c4c2-412a-ae44-6336aab7f0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1373B6-1C90-4066-981D-19C972E556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91D3B-CDCD-4201-A372-2D08EEE8AF8E}">
  <ds:schemaRefs>
    <ds:schemaRef ds:uri="3723ce61-4e35-4582-86b3-1d980f7577c4"/>
    <ds:schemaRef ds:uri="cc1463fd-c4c2-412a-ae44-6336aab7f0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QI Corporate Slide Deck July 2022_</Template>
  <Application>Microsoft Office PowerPoint</Application>
  <PresentationFormat>On-screen Show (16:9)</PresentationFormat>
  <Slides>97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Office Theme</vt:lpstr>
      <vt:lpstr>1_Default Theme</vt:lpstr>
      <vt:lpstr>Introduction to Bioinformatics</vt:lpstr>
      <vt:lpstr>PowerPoint Presentation</vt:lpstr>
      <vt:lpstr>Sequencing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Long-read analysis - EPI2ME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analysis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Chapple (QIB)</dc:creator>
  <cp:revision>3957</cp:revision>
  <dcterms:created xsi:type="dcterms:W3CDTF">2022-07-05T15:08:09Z</dcterms:created>
  <dcterms:modified xsi:type="dcterms:W3CDTF">2024-10-28T10:59:06Z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0x010100DB020DD5BB1B284AB3C4C2A594B7AF45</vt:lpwstr>
  </property>
  <property fmtid="{D5CDD505-2E9C-101B-9397-08002B2CF9AE}" pid="3" name="MediaServiceImageTags">
    <vt:lpwstr/>
  </property>
</Properties>
</file>